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2" r:id="rId8"/>
    <p:sldId id="271" r:id="rId9"/>
    <p:sldId id="259" r:id="rId10"/>
    <p:sldId id="260" r:id="rId11"/>
    <p:sldId id="261" r:id="rId12"/>
    <p:sldId id="267" r:id="rId13"/>
    <p:sldId id="262" r:id="rId14"/>
    <p:sldId id="263" r:id="rId15"/>
    <p:sldId id="266" r:id="rId16"/>
    <p:sldId id="26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1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7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A5A8-619D-4E2F-AEF2-655293FF8B89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google.nl/url?sa=i&amp;url=https://wiki.zeitraum-siegen.de/orte/unteres_schloss&amp;psig=AOvVaw1mhlxJoaG2dUAeFiW6c-SA&amp;ust=1606053482334000&amp;source=images&amp;cd=vfe&amp;ved=0CAIQjRxqFwoTCLjbs83lk-0CFQAAAAAdAAAAABAE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0220" y="560243"/>
            <a:ext cx="7275706" cy="2286866"/>
            <a:chOff x="107124203" y="105289350"/>
            <a:chExt cx="3060997" cy="96202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7124203" y="105289350"/>
              <a:ext cx="3060997" cy="683007"/>
              <a:chOff x="107975828" y="109234166"/>
              <a:chExt cx="4183387" cy="933449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 rot="17540035">
                <a:off x="108647341" y="109553253"/>
                <a:ext cx="933449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STICHTING i.o.</a:t>
                </a:r>
                <a:endParaRPr kumimoji="0" lang="nl-NL" alt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8840014" y="109371454"/>
                <a:ext cx="3319201" cy="647700"/>
              </a:xfrm>
              <a:prstGeom prst="parallelogram">
                <a:avLst>
                  <a:gd name="adj" fmla="val 41163"/>
                </a:avLst>
              </a:pr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07975828" y="109371454"/>
                <a:ext cx="1066800" cy="6477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08222503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08526740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108368341" y="109700891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108380248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08377867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09130794" y="109484817"/>
                <a:ext cx="2726062" cy="4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tty Noir" panose="020B0603050302020204" pitchFamily="34" charset="0"/>
                  </a:rPr>
                  <a:t>Historisch Breda</a:t>
                </a:r>
                <a:endParaRPr kumimoji="0" lang="nl-NL" alt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8356400" y="105737025"/>
              <a:ext cx="1047750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 w="1587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lamain" panose="020B0603050302020204" pitchFamily="34" charset="0"/>
                </a:rPr>
                <a:t>junior</a:t>
              </a:r>
              <a:endParaRPr lang="nl-NL" sz="3600" b="1" kern="10" spc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2369127" y="5559136"/>
            <a:ext cx="9822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HENDRIK III VAN NASSAU</a:t>
            </a:r>
            <a:endParaRPr lang="nl-NL" sz="6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72331" y="3377911"/>
            <a:ext cx="2995612" cy="2181225"/>
            <a:chOff x="107842050" y="106270425"/>
            <a:chExt cx="2995612" cy="218122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842050" y="106270425"/>
              <a:ext cx="2152650" cy="2152650"/>
            </a:xfrm>
            <a:prstGeom prst="flowChartSummingJunction">
              <a:avLst/>
            </a:prstGeom>
            <a:solidFill>
              <a:srgbClr val="FF0000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09151737" y="106499025"/>
              <a:ext cx="1685925" cy="1685925"/>
            </a:xfrm>
            <a:prstGeom prst="diamond">
              <a:avLst/>
            </a:prstGeom>
            <a:solidFill>
              <a:srgbClr val="0070C0"/>
            </a:solidFill>
            <a:ln w="76200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9327950" y="106956225"/>
              <a:ext cx="1095375" cy="7429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8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bredaos</a:t>
              </a:r>
            </a:p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kwartierke</a:t>
              </a:r>
              <a:endParaRPr lang="nl-NL" sz="3600" b="1" kern="10" spc="0">
                <a:ln>
                  <a:noFill/>
                </a:ln>
                <a:solidFill>
                  <a:srgbClr val="EEECE1"/>
                </a:solidFill>
                <a:effectLst/>
                <a:latin typeface="Quicksand" panose="02070303000000060000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0194725" y="108042075"/>
              <a:ext cx="538162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nl-NL" sz="2200" b="1" dirty="0">
                  <a:solidFill>
                    <a:srgbClr val="FF0000"/>
                  </a:solidFill>
                  <a:latin typeface="Quicksand" panose="02070303000000060000" pitchFamily="18" charset="0"/>
                </a:rPr>
                <a:t>9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1530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5" y="1567838"/>
            <a:ext cx="11315946" cy="49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renaissancepaleis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5122" name="Picture 2" descr="Heinrich-III-Nass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9"/>
          <a:stretch/>
        </p:blipFill>
        <p:spPr bwMode="auto">
          <a:xfrm>
            <a:off x="465391" y="1923195"/>
            <a:ext cx="3441843" cy="474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Renaissancepal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r="3220" b="1306"/>
          <a:stretch>
            <a:fillRect/>
          </a:stretch>
        </p:blipFill>
        <p:spPr bwMode="auto">
          <a:xfrm>
            <a:off x="4416137" y="930398"/>
            <a:ext cx="7211290" cy="57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1531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9" y="1019420"/>
            <a:ext cx="8661268" cy="57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026228" y="218297"/>
            <a:ext cx="1016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Nassaustallen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2" y="4104586"/>
            <a:ext cx="5053445" cy="25695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36" y="1901537"/>
            <a:ext cx="6363464" cy="47725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2" y="1901537"/>
            <a:ext cx="5053445" cy="16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Prinsenkapel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269" y="1664110"/>
            <a:ext cx="5869711" cy="44022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3780" y="1664109"/>
            <a:ext cx="5869711" cy="44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13 september 1538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6" y="1168144"/>
            <a:ext cx="7547263" cy="55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einde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bredaos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kwartierke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7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10308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© 2020 Gerald Dalinghaus</a:t>
            </a:r>
            <a:endParaRPr lang="nl-NL" sz="1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50" name="Picture 2" descr="Bre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 bwMode="auto">
          <a:xfrm>
            <a:off x="4433777" y="930398"/>
            <a:ext cx="3331329" cy="49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12 januari 1483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1" y="2569195"/>
            <a:ext cx="4075689" cy="40705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60" y="708456"/>
            <a:ext cx="1472585" cy="182048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9" y="1869208"/>
            <a:ext cx="3985778" cy="2837874"/>
          </a:xfrm>
          <a:prstGeom prst="rect">
            <a:avLst/>
          </a:prstGeom>
        </p:spPr>
      </p:pic>
      <p:pic>
        <p:nvPicPr>
          <p:cNvPr id="25" name="Picture 2" descr="Unteres Schloss [ZEIT.RAUM]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95" y="3969327"/>
            <a:ext cx="4023296" cy="26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1503-1504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9" y="1112815"/>
            <a:ext cx="3434316" cy="54794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72" y="1112815"/>
            <a:ext cx="3463025" cy="54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Orde van het Gulden Vlies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" y="1271016"/>
            <a:ext cx="4255897" cy="53211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5403" r="19406" b="6839"/>
          <a:stretch/>
        </p:blipFill>
        <p:spPr>
          <a:xfrm>
            <a:off x="6244395" y="1271016"/>
            <a:ext cx="4972955" cy="53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Slot Loevestein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64" y="1163982"/>
            <a:ext cx="7494090" cy="54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Mastbos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03" y="218297"/>
            <a:ext cx="3638116" cy="512064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865395" y="5528930"/>
            <a:ext cx="133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1534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6" y="1255351"/>
            <a:ext cx="7230140" cy="54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1515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Picture 2" descr="Hendrik 3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95" y="1309965"/>
            <a:ext cx="4183951" cy="525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 descr="Claudia%20de%20Chalon-Arlay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8" y="1309966"/>
            <a:ext cx="4069196" cy="525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1516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89" y="1319646"/>
            <a:ext cx="8083985" cy="53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1515-1530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22" y="1056750"/>
            <a:ext cx="4073670" cy="5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90</Words>
  <Application>Microsoft Office PowerPoint</Application>
  <PresentationFormat>Breedbeeld</PresentationFormat>
  <Paragraphs>54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Alamain</vt:lpstr>
      <vt:lpstr>Arial</vt:lpstr>
      <vt:lpstr>Betty Noir</vt:lpstr>
      <vt:lpstr>Calibri</vt:lpstr>
      <vt:lpstr>Calibri Light</vt:lpstr>
      <vt:lpstr>Quicksand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Gerald Dalinghaus</dc:creator>
  <cp:lastModifiedBy>Gerald Dalinghaus</cp:lastModifiedBy>
  <cp:revision>84</cp:revision>
  <dcterms:created xsi:type="dcterms:W3CDTF">2020-10-19T11:01:45Z</dcterms:created>
  <dcterms:modified xsi:type="dcterms:W3CDTF">2020-11-29T13:42:33Z</dcterms:modified>
</cp:coreProperties>
</file>