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1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8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1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7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A5A8-619D-4E2F-AEF2-655293FF8B89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0220" y="560243"/>
            <a:ext cx="7275706" cy="2286866"/>
            <a:chOff x="107124203" y="105289350"/>
            <a:chExt cx="3060997" cy="96202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7124203" y="105289350"/>
              <a:ext cx="3060997" cy="683007"/>
              <a:chOff x="107975828" y="109234166"/>
              <a:chExt cx="4183387" cy="933449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 rot="17540035">
                <a:off x="108647341" y="109553253"/>
                <a:ext cx="933449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STICHTING i.o.</a:t>
                </a:r>
                <a:endParaRPr kumimoji="0" lang="nl-NL" alt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108840014" y="109371454"/>
                <a:ext cx="3319201" cy="647700"/>
              </a:xfrm>
              <a:prstGeom prst="parallelogram">
                <a:avLst>
                  <a:gd name="adj" fmla="val 41163"/>
                </a:avLst>
              </a:pr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07975828" y="109371454"/>
                <a:ext cx="1066800" cy="6477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08222503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08526740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108368341" y="109700891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>
                <a:off x="108380248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08377867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09130794" y="109484817"/>
                <a:ext cx="2726062" cy="4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4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tty Noir" panose="020B0603050302020204" pitchFamily="34" charset="0"/>
                  </a:rPr>
                  <a:t>Historisch Breda</a:t>
                </a:r>
                <a:endParaRPr kumimoji="0" lang="nl-NL" altLang="nl-NL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8356400" y="105737025"/>
              <a:ext cx="1047750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 w="1587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lamain" panose="020B0603050302020204" pitchFamily="34" charset="0"/>
                </a:rPr>
                <a:t>junior</a:t>
              </a:r>
              <a:endParaRPr lang="nl-NL" sz="3600" b="1" kern="10" spc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1029235" y="5559136"/>
            <a:ext cx="11162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SACRAMENT VAN NIERVAERT</a:t>
            </a:r>
            <a:endParaRPr lang="nl-NL" sz="6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72331" y="3377911"/>
            <a:ext cx="2995612" cy="2181225"/>
            <a:chOff x="107842050" y="106270425"/>
            <a:chExt cx="2995612" cy="2181225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07842050" y="106270425"/>
              <a:ext cx="2152650" cy="2152650"/>
            </a:xfrm>
            <a:prstGeom prst="flowChartSummingJunction">
              <a:avLst/>
            </a:prstGeom>
            <a:solidFill>
              <a:srgbClr val="FF0000"/>
            </a:solidFill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09151737" y="106499025"/>
              <a:ext cx="1685925" cy="1685925"/>
            </a:xfrm>
            <a:prstGeom prst="diamond">
              <a:avLst/>
            </a:prstGeom>
            <a:solidFill>
              <a:srgbClr val="0070C0"/>
            </a:solidFill>
            <a:ln w="76200" algn="ctr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9327950" y="106956225"/>
              <a:ext cx="1095375" cy="7429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8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bredaos</a:t>
              </a:r>
            </a:p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kwartierke</a:t>
              </a:r>
              <a:endParaRPr lang="nl-NL" sz="3600" b="1" kern="10" spc="0">
                <a:ln>
                  <a:noFill/>
                </a:ln>
                <a:solidFill>
                  <a:srgbClr val="EEECE1"/>
                </a:solidFill>
                <a:effectLst/>
                <a:latin typeface="Quicksand" panose="02070303000000060000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0194725" y="108042075"/>
              <a:ext cx="538162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nl-NL" sz="2200" b="1" dirty="0">
                  <a:solidFill>
                    <a:srgbClr val="FF0000"/>
                  </a:solidFill>
                  <a:latin typeface="Quicksand" panose="02070303000000060000" pitchFamily="18" charset="0"/>
                </a:rPr>
                <a:t>8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altaarstuk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9" y="1146746"/>
            <a:ext cx="11693341" cy="54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einde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bredaos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kwartierke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8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10308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© 2020 Gerald Dalinghaus</a:t>
            </a:r>
            <a:endParaRPr lang="nl-NL" sz="1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50" name="Picture 2" descr="Bre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 bwMode="auto">
          <a:xfrm>
            <a:off x="4433777" y="930398"/>
            <a:ext cx="3331329" cy="49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Niervaert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3" y="1048467"/>
            <a:ext cx="7803573" cy="55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Jan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Bautoen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803072"/>
            <a:ext cx="4520045" cy="58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onderzoek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2" y="1181373"/>
            <a:ext cx="5683738" cy="55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bedevaartsoord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532" t="353"/>
          <a:stretch/>
        </p:blipFill>
        <p:spPr>
          <a:xfrm rot="16200000">
            <a:off x="3016651" y="1380304"/>
            <a:ext cx="5744874" cy="50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>
                <a:solidFill>
                  <a:schemeClr val="bg1"/>
                </a:solidFill>
                <a:latin typeface="Quicksand" panose="02070303000000060000" pitchFamily="18" charset="0"/>
              </a:rPr>
              <a:t>n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aar Breda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1026" name="Picture 2" descr="https://smb-web.adlibhosting.com/axiellwebapi/wwwopac.ashx?command=getcontent&amp;server=images&amp;value=dS00306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580" y="1007812"/>
            <a:ext cx="2876317" cy="57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991" r="2403" b="3492"/>
          <a:stretch/>
        </p:blipFill>
        <p:spPr>
          <a:xfrm>
            <a:off x="278102" y="1007812"/>
            <a:ext cx="5049984" cy="57250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70" y="1727208"/>
            <a:ext cx="3209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>
                <a:solidFill>
                  <a:schemeClr val="bg1"/>
                </a:solidFill>
                <a:latin typeface="Quicksand" panose="02070303000000060000" pitchFamily="18" charset="0"/>
              </a:rPr>
              <a:t>n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ieuw bedevaartsoord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671" r="5281" b="21162"/>
          <a:stretch/>
        </p:blipFill>
        <p:spPr>
          <a:xfrm>
            <a:off x="8011391" y="1314855"/>
            <a:ext cx="2493819" cy="526899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/>
          <a:stretch/>
        </p:blipFill>
        <p:spPr>
          <a:xfrm>
            <a:off x="1527054" y="1314855"/>
            <a:ext cx="4396276" cy="523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>
                <a:solidFill>
                  <a:schemeClr val="bg1"/>
                </a:solidFill>
                <a:latin typeface="Quicksand" panose="02070303000000060000" pitchFamily="18" charset="0"/>
              </a:rPr>
              <a:t>g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ilde van het heilig sacrament van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Niervaert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277"/>
          <a:stretch/>
        </p:blipFill>
        <p:spPr>
          <a:xfrm rot="16200000">
            <a:off x="3870357" y="-1494098"/>
            <a:ext cx="4416137" cy="115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026228" y="218297"/>
            <a:ext cx="1016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1566: verdwenen hostie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32" y="1444337"/>
            <a:ext cx="2644486" cy="500418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4" y="1440890"/>
            <a:ext cx="7441242" cy="50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71</Words>
  <Application>Microsoft Office PowerPoint</Application>
  <PresentationFormat>Breedbeeld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Alamain</vt:lpstr>
      <vt:lpstr>Arial</vt:lpstr>
      <vt:lpstr>Betty Noir</vt:lpstr>
      <vt:lpstr>Calibri</vt:lpstr>
      <vt:lpstr>Calibri Light</vt:lpstr>
      <vt:lpstr>Quicksand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Gerald Dalinghaus</dc:creator>
  <cp:lastModifiedBy>Gerald Dalinghaus</cp:lastModifiedBy>
  <cp:revision>83</cp:revision>
  <dcterms:created xsi:type="dcterms:W3CDTF">2020-10-19T11:01:45Z</dcterms:created>
  <dcterms:modified xsi:type="dcterms:W3CDTF">2020-11-08T14:43:22Z</dcterms:modified>
</cp:coreProperties>
</file>