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7" r:id="rId8"/>
    <p:sldId id="261" r:id="rId9"/>
    <p:sldId id="262" r:id="rId10"/>
    <p:sldId id="263" r:id="rId11"/>
    <p:sldId id="266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1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7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A5A8-619D-4E2F-AEF2-655293FF8B89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0220" y="560243"/>
            <a:ext cx="7275706" cy="2286866"/>
            <a:chOff x="107124203" y="105289350"/>
            <a:chExt cx="3060997" cy="96202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7124203" y="105289350"/>
              <a:ext cx="3060997" cy="683007"/>
              <a:chOff x="107975828" y="109234166"/>
              <a:chExt cx="4183387" cy="933449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 rot="17540035">
                <a:off x="108647341" y="109553253"/>
                <a:ext cx="933449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STICHTING i.o.</a:t>
                </a:r>
                <a:endParaRPr kumimoji="0" lang="nl-NL" alt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8840014" y="109371454"/>
                <a:ext cx="3319201" cy="647700"/>
              </a:xfrm>
              <a:prstGeom prst="parallelogram">
                <a:avLst>
                  <a:gd name="adj" fmla="val 41163"/>
                </a:avLst>
              </a:pr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07975828" y="109371454"/>
                <a:ext cx="1066800" cy="6477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08222503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08526740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108368341" y="109700891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108380248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08377867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09130794" y="109484817"/>
                <a:ext cx="2726062" cy="4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tty Noir" panose="020B0603050302020204" pitchFamily="34" charset="0"/>
                  </a:rPr>
                  <a:t>Historisch Breda</a:t>
                </a:r>
                <a:endParaRPr kumimoji="0" lang="nl-NL" alt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8356400" y="105737025"/>
              <a:ext cx="1047750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 w="1587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lamain" panose="020B0603050302020204" pitchFamily="34" charset="0"/>
                </a:rPr>
                <a:t>junior</a:t>
              </a:r>
              <a:endParaRPr lang="nl-NL" sz="3600" b="1" kern="10" spc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2843515" y="5559136"/>
            <a:ext cx="9348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RENÉ VAN CHALON</a:t>
            </a:r>
            <a:endParaRPr lang="nl-NL" sz="6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72331" y="3377911"/>
            <a:ext cx="2995612" cy="2181225"/>
            <a:chOff x="107842050" y="106270425"/>
            <a:chExt cx="2995612" cy="218122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842050" y="106270425"/>
              <a:ext cx="2152650" cy="2152650"/>
            </a:xfrm>
            <a:prstGeom prst="flowChartSummingJunction">
              <a:avLst/>
            </a:prstGeom>
            <a:solidFill>
              <a:srgbClr val="FF0000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09151737" y="106499025"/>
              <a:ext cx="1685925" cy="1685925"/>
            </a:xfrm>
            <a:prstGeom prst="diamond">
              <a:avLst/>
            </a:prstGeom>
            <a:solidFill>
              <a:srgbClr val="0070C0"/>
            </a:solidFill>
            <a:ln w="76200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9327950" y="106956225"/>
              <a:ext cx="1095375" cy="7429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8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bredaos</a:t>
              </a:r>
            </a:p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kwartierke</a:t>
              </a:r>
              <a:endParaRPr lang="nl-NL" sz="3600" b="1" kern="10" spc="0">
                <a:ln>
                  <a:noFill/>
                </a:ln>
                <a:solidFill>
                  <a:srgbClr val="EEECE1"/>
                </a:solidFill>
                <a:effectLst/>
                <a:latin typeface="Quicksand" panose="02070303000000060000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0194725" y="108042075"/>
              <a:ext cx="538162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nl-NL" sz="2200" b="1" dirty="0">
                  <a:solidFill>
                    <a:srgbClr val="FF0000"/>
                  </a:solidFill>
                  <a:latin typeface="Quicksand" panose="02070303000000060000" pitchFamily="18" charset="0"/>
                </a:rPr>
                <a:t>7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huwelijk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7170" name="Picture 2" descr="266px-René_de_Châlon_(ca_1518-44),_by_Jan_van_Score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6" y="1375883"/>
            <a:ext cx="5099715" cy="51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1" name="Picture 3" descr="220px-Anna_of_Lorraine_(1522-1568),_by_Jan_van_Scorel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1375883"/>
            <a:ext cx="5256295" cy="51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1544: St.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Dizier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8194" name="Picture 2" descr="testam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935"/>
          <a:stretch/>
        </p:blipFill>
        <p:spPr bwMode="auto">
          <a:xfrm>
            <a:off x="1111474" y="1267691"/>
            <a:ext cx="9948559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5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17 juli 1544 bij St.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Dizier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9218" name="Picture 2" descr="Siège_de_st-Dizier_C_Chastillo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64" y="1328815"/>
            <a:ext cx="7619620" cy="530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7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op twee plaatsen begraven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6" y="1146746"/>
            <a:ext cx="2514600" cy="555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43" name="Picture 3" descr="Contents_of_tomb_Engelbrecht_II_Nassau_Bred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51" y="2483259"/>
            <a:ext cx="5794655" cy="421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44" name="Picture 4" descr="800px-P1010777Praalgraf_van_Engelbrecht_II_van_Nassau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71" y="2483259"/>
            <a:ext cx="3160937" cy="421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5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de erfenis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11266" name="Picture 2" descr="800px-Antonio_Moro_-_Willem_I_van_Nassau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1009506"/>
            <a:ext cx="3152772" cy="406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267" name="Picture 3" descr="Dillenburg_De_Merian_Hassia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3054927"/>
            <a:ext cx="8512174" cy="363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009506"/>
            <a:ext cx="1625504" cy="19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einde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bredaos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kwartierke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7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10308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© 2020 Gerald Dalinghaus</a:t>
            </a:r>
            <a:endParaRPr lang="nl-NL" sz="1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50" name="Picture 2" descr="Bre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 bwMode="auto">
          <a:xfrm>
            <a:off x="4433777" y="930398"/>
            <a:ext cx="3331329" cy="49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5 februari 1519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Picture 2" descr="3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48" y="1362406"/>
            <a:ext cx="6523269" cy="520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ouders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Picture 2" descr="Hendrik 3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95" y="1309965"/>
            <a:ext cx="4183951" cy="525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 descr="Claudia%20de%20Chalon-Arlay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8" y="1309966"/>
            <a:ext cx="4069196" cy="525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jeugdjaren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89" y="1319646"/>
            <a:ext cx="8083985" cy="53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jeugdjaren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26079" t="20303" r="39148" b="23333"/>
          <a:stretch/>
        </p:blipFill>
        <p:spPr>
          <a:xfrm>
            <a:off x="3028057" y="1013369"/>
            <a:ext cx="6136725" cy="55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  <a:latin typeface="Quicksand" panose="02070303000000060000" pitchFamily="18" charset="0"/>
              </a:rPr>
              <a:t>p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rins van Oranje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074" name="Picture 2" descr="Philibert-de-Chalo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096923"/>
            <a:ext cx="3759921" cy="561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5" name="Picture 3" descr="Landerijen%20Willem%20van%20Oranje%20Erfeni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"/>
          <a:stretch>
            <a:fillRect/>
          </a:stretch>
        </p:blipFill>
        <p:spPr bwMode="auto">
          <a:xfrm>
            <a:off x="477060" y="1097456"/>
            <a:ext cx="6536804" cy="561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>
                <a:solidFill>
                  <a:schemeClr val="bg1"/>
                </a:solidFill>
                <a:latin typeface="Quicksand" panose="02070303000000060000" pitchFamily="18" charset="0"/>
              </a:rPr>
              <a:t>p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rins van Oranje-Nassau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4098" name="Picture 2" descr="Prinsdom%20d'Orang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36" y="1444336"/>
            <a:ext cx="8623455" cy="515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5" y="2260110"/>
            <a:ext cx="2940231" cy="352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1530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5122" name="Picture 2" descr="Heinrich-III-Nas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2" y="1911926"/>
            <a:ext cx="7087668" cy="474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Renaissancepal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r="3220" b="1306"/>
          <a:stretch>
            <a:fillRect/>
          </a:stretch>
        </p:blipFill>
        <p:spPr bwMode="auto">
          <a:xfrm>
            <a:off x="7574973" y="1052657"/>
            <a:ext cx="4366818" cy="347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026228" y="218297"/>
            <a:ext cx="1016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1538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6146" name="Picture 2" descr="unname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17" y="1033855"/>
            <a:ext cx="5671745" cy="567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95</Words>
  <Application>Microsoft Office PowerPoint</Application>
  <PresentationFormat>Breedbeeld</PresentationFormat>
  <Paragraphs>50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Alamain</vt:lpstr>
      <vt:lpstr>Arial</vt:lpstr>
      <vt:lpstr>Betty Noir</vt:lpstr>
      <vt:lpstr>Calibri</vt:lpstr>
      <vt:lpstr>Calibri Light</vt:lpstr>
      <vt:lpstr>Quicksand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Gerald Dalinghaus</dc:creator>
  <cp:lastModifiedBy>Gerald Dalinghaus</cp:lastModifiedBy>
  <cp:revision>71</cp:revision>
  <dcterms:created xsi:type="dcterms:W3CDTF">2020-10-19T11:01:45Z</dcterms:created>
  <dcterms:modified xsi:type="dcterms:W3CDTF">2020-10-25T14:01:32Z</dcterms:modified>
</cp:coreProperties>
</file>