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6" r:id="rId11"/>
    <p:sldId id="268" r:id="rId12"/>
    <p:sldId id="269" r:id="rId13"/>
    <p:sldId id="270" r:id="rId14"/>
    <p:sldId id="264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9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1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1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8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2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2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4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77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3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1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7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6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A5A8-619D-4E2F-AEF2-655293FF8B89}" type="datetimeFigureOut">
              <a:rPr lang="nl-NL" smtClean="0"/>
              <a:t>22-10-2020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12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hyperlink" Target="https://www.google.nl/url?sa=i&amp;url=https://www.visitscotland.com/nl-nl/destinations-maps/aberdeen-city-shire/&amp;psig=AOvVaw3MbA5YX2Q1eR_lscOxhh_K&amp;ust=1603382292618000&amp;source=images&amp;cd=vfe&amp;ved=0CAIQjRxqFwoTCOCD6tKGxuwCFQAAAAAdAAAAABA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0220" y="560243"/>
            <a:ext cx="7275706" cy="2286866"/>
            <a:chOff x="107124203" y="105289350"/>
            <a:chExt cx="3060997" cy="96202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07124203" y="105289350"/>
              <a:ext cx="3060997" cy="683007"/>
              <a:chOff x="107975828" y="109234166"/>
              <a:chExt cx="4183387" cy="933449"/>
            </a:xfrm>
          </p:grpSpPr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 rot="17540035">
                <a:off x="108647341" y="109553253"/>
                <a:ext cx="933449" cy="295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nl-NL" sz="9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STICHTING i.o.</a:t>
                </a:r>
                <a:endParaRPr kumimoji="0" lang="nl-NL" alt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" name="AutoShape 5"/>
              <p:cNvSpPr>
                <a:spLocks noChangeArrowheads="1"/>
              </p:cNvSpPr>
              <p:nvPr/>
            </p:nvSpPr>
            <p:spPr bwMode="auto">
              <a:xfrm>
                <a:off x="108840014" y="109371454"/>
                <a:ext cx="3319201" cy="647700"/>
              </a:xfrm>
              <a:prstGeom prst="parallelogram">
                <a:avLst>
                  <a:gd name="adj" fmla="val 41163"/>
                </a:avLst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107975828" y="109371454"/>
                <a:ext cx="1066800" cy="64770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317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grpSp>
            <p:nvGrpSpPr>
              <p:cNvPr id="10" name="Group 7"/>
              <p:cNvGrpSpPr>
                <a:grpSpLocks/>
              </p:cNvGrpSpPr>
              <p:nvPr/>
            </p:nvGrpSpPr>
            <p:grpSpPr bwMode="auto">
              <a:xfrm>
                <a:off x="108222503" y="109419041"/>
                <a:ext cx="271463" cy="271463"/>
                <a:chOff x="106860975" y="106270425"/>
                <a:chExt cx="271463" cy="271463"/>
              </a:xfrm>
            </p:grpSpPr>
            <p:sp>
              <p:nvSpPr>
                <p:cNvPr id="15" name="Rectangle 8"/>
                <p:cNvSpPr>
                  <a:spLocks noChangeArrowheads="1"/>
                </p:cNvSpPr>
                <p:nvPr/>
              </p:nvSpPr>
              <p:spPr bwMode="auto">
                <a:xfrm>
                  <a:off x="106860975" y="106270425"/>
                  <a:ext cx="271463" cy="271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1033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4" name="AutoShape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1" name="Group 11"/>
              <p:cNvGrpSpPr>
                <a:grpSpLocks/>
              </p:cNvGrpSpPr>
              <p:nvPr/>
            </p:nvGrpSpPr>
            <p:grpSpPr bwMode="auto">
              <a:xfrm>
                <a:off x="108526740" y="109419041"/>
                <a:ext cx="271463" cy="271463"/>
                <a:chOff x="106860975" y="106270425"/>
                <a:chExt cx="271463" cy="271463"/>
              </a:xfrm>
            </p:grpSpPr>
            <p:sp>
              <p:nvSpPr>
                <p:cNvPr id="14" name="Rectangle 12"/>
                <p:cNvSpPr>
                  <a:spLocks noChangeArrowheads="1"/>
                </p:cNvSpPr>
                <p:nvPr/>
              </p:nvSpPr>
              <p:spPr bwMode="auto">
                <a:xfrm>
                  <a:off x="106860975" y="106270425"/>
                  <a:ext cx="271463" cy="271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1037" name="AutoShape 13"/>
                <p:cNvCxnSpPr>
                  <a:cxnSpLocks noChangeShapeType="1"/>
                </p:cNvCxnSpPr>
                <p:nvPr/>
              </p:nvCxnSpPr>
              <p:spPr bwMode="auto">
                <a:xfrm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8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2" name="Rectangle 15"/>
              <p:cNvSpPr>
                <a:spLocks noChangeArrowheads="1"/>
              </p:cNvSpPr>
              <p:nvPr/>
            </p:nvSpPr>
            <p:spPr bwMode="auto">
              <a:xfrm>
                <a:off x="108368341" y="109700891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40" name="AutoShape 16"/>
              <p:cNvCxnSpPr>
                <a:cxnSpLocks noChangeShapeType="1"/>
              </p:cNvCxnSpPr>
              <p:nvPr/>
            </p:nvCxnSpPr>
            <p:spPr bwMode="auto">
              <a:xfrm>
                <a:off x="108380248" y="109700891"/>
                <a:ext cx="261937" cy="266700"/>
              </a:xfrm>
              <a:prstGeom prst="straightConnector1">
                <a:avLst/>
              </a:prstGeom>
              <a:noFill/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08377867" y="109700891"/>
                <a:ext cx="261937" cy="266700"/>
              </a:xfrm>
              <a:prstGeom prst="straightConnector1">
                <a:avLst/>
              </a:prstGeom>
              <a:noFill/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09130794" y="109484817"/>
                <a:ext cx="2726062" cy="4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nl-NL" sz="4400" b="0" i="1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Betty Noir" panose="020B0603050302020204" pitchFamily="34" charset="0"/>
                  </a:rPr>
                  <a:t>Historisch Breda</a:t>
                </a:r>
                <a:endParaRPr kumimoji="0" lang="nl-NL" altLang="nl-NL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08356400" y="105737025"/>
              <a:ext cx="1047750" cy="5143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algn="ctr" rtl="0">
                <a:buNone/>
              </a:pPr>
              <a:r>
                <a:rPr lang="nl-NL" sz="3600" b="1" kern="10" spc="0" smtClean="0">
                  <a:ln w="15875">
                    <a:solidFill>
                      <a:srgbClr val="1F497D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Alamain" panose="020B0603050302020204" pitchFamily="34" charset="0"/>
                </a:rPr>
                <a:t>junior</a:t>
              </a:r>
              <a:endParaRPr lang="nl-NL" sz="3600" b="1" kern="10" spc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endParaRPr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43515" y="5559136"/>
            <a:ext cx="9348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DENENSAGE</a:t>
            </a:r>
            <a:endParaRPr lang="nl-NL" sz="60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72331" y="3377911"/>
            <a:ext cx="2995612" cy="2181225"/>
            <a:chOff x="107842050" y="106270425"/>
            <a:chExt cx="2995612" cy="2181225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7842050" y="106270425"/>
              <a:ext cx="2152650" cy="2152650"/>
            </a:xfrm>
            <a:prstGeom prst="flowChartSummingJunction">
              <a:avLst/>
            </a:prstGeom>
            <a:solidFill>
              <a:srgbClr val="FF0000"/>
            </a:solidFill>
            <a:ln w="762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>
              <a:off x="109151737" y="106499025"/>
              <a:ext cx="1685925" cy="1685925"/>
            </a:xfrm>
            <a:prstGeom prst="diamond">
              <a:avLst/>
            </a:prstGeom>
            <a:solidFill>
              <a:srgbClr val="0070C0"/>
            </a:solidFill>
            <a:ln w="76200" algn="ctr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9327950" y="106956225"/>
              <a:ext cx="1095375" cy="74295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587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</a:bodyPr>
            <a:lstStyle/>
            <a:p>
              <a:pPr algn="ctr" rtl="0">
                <a:buNone/>
              </a:pPr>
              <a:r>
                <a:rPr lang="nl-NL" sz="3600" b="1" kern="10" spc="0" smtClean="0">
                  <a:ln>
                    <a:noFill/>
                  </a:ln>
                  <a:solidFill>
                    <a:srgbClr val="EEECE1"/>
                  </a:solidFill>
                  <a:effectLst/>
                  <a:latin typeface="Quicksand" panose="02070303000000060000" pitchFamily="18" charset="0"/>
                </a:rPr>
                <a:t>bredaos</a:t>
              </a:r>
            </a:p>
            <a:p>
              <a:pPr algn="ctr" rtl="0">
                <a:buNone/>
              </a:pPr>
              <a:r>
                <a:rPr lang="nl-NL" sz="3600" b="1" kern="10" spc="0" smtClean="0">
                  <a:ln>
                    <a:noFill/>
                  </a:ln>
                  <a:solidFill>
                    <a:srgbClr val="EEECE1"/>
                  </a:solidFill>
                  <a:effectLst/>
                  <a:latin typeface="Quicksand" panose="02070303000000060000" pitchFamily="18" charset="0"/>
                </a:rPr>
                <a:t>kwartierke</a:t>
              </a:r>
              <a:endParaRPr lang="nl-NL" sz="3600" b="1" kern="10" spc="0">
                <a:ln>
                  <a:noFill/>
                </a:ln>
                <a:solidFill>
                  <a:srgbClr val="EEECE1"/>
                </a:solidFill>
                <a:effectLst/>
                <a:latin typeface="Quicksand" panose="02070303000000060000" pitchFamily="18" charset="0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10194725" y="108042075"/>
              <a:ext cx="538162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nl-NL" sz="2200" b="1" dirty="0">
                  <a:solidFill>
                    <a:srgbClr val="FF0000"/>
                  </a:solidFill>
                  <a:latin typeface="Quicksand" panose="02070303000000060000" pitchFamily="18" charset="0"/>
                </a:rPr>
                <a:t>6</a:t>
              </a:r>
              <a:endParaRPr kumimoji="0" lang="nl-NL" alt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0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Denen in Breda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074" name="Picture 2" descr="large-wooden-cross-outdoors-nearby-tree-lightly-clouded-day-4423675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2" r="8507"/>
          <a:stretch>
            <a:fillRect/>
          </a:stretch>
        </p:blipFill>
        <p:spPr bwMode="auto">
          <a:xfrm>
            <a:off x="3237541" y="1013889"/>
            <a:ext cx="5355740" cy="570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5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Denen worden verdreven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2158" y="1019421"/>
            <a:ext cx="11064097" cy="5559902"/>
            <a:chOff x="107403900" y="105289350"/>
            <a:chExt cx="5555880" cy="2320902"/>
          </a:xfrm>
        </p:grpSpPr>
        <p:pic>
          <p:nvPicPr>
            <p:cNvPr id="4099" name="Picture 3" descr="01-Willem-Bilderdijk-Bestuurlijke-kaart-van-Nederland-omstreeks-het-jaar-1000-18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" t="58926" r="23296" b="11595"/>
            <a:stretch>
              <a:fillRect/>
            </a:stretch>
          </p:blipFill>
          <p:spPr bwMode="auto">
            <a:xfrm>
              <a:off x="107403900" y="105289350"/>
              <a:ext cx="5555880" cy="2320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110266163" y="106537125"/>
              <a:ext cx="614362" cy="20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400" b="0" i="0" u="none" strike="noStrike" cap="none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Wingdings 2" panose="05020102010507070707" pitchFamily="18" charset="2"/>
                </a:rPr>
                <a:t></a:t>
              </a:r>
              <a:r>
                <a:rPr kumimoji="0" lang="en-US" altLang="nl-NL" sz="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ce Script MT" panose="030303020206070C0B05" pitchFamily="66" charset="0"/>
                </a:rPr>
                <a:t> </a:t>
              </a:r>
              <a:r>
                <a:rPr kumimoji="0" lang="en-US" altLang="nl-NL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Edwardian Script ITC" panose="030303020407070D0804" pitchFamily="66" charset="0"/>
                </a:rPr>
                <a:t>Minderhout</a:t>
              </a:r>
              <a:endParaRPr kumimoji="0" lang="nl-NL" alt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75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smtClean="0">
                <a:solidFill>
                  <a:schemeClr val="bg1"/>
                </a:solidFill>
                <a:latin typeface="Quicksand" panose="02070303000000060000" pitchFamily="18" charset="0"/>
              </a:rPr>
              <a:t>Denen worden verdreven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03" y="1117838"/>
            <a:ext cx="3950134" cy="557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5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h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eilige kruis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5" y="1076960"/>
            <a:ext cx="3050207" cy="561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7" name="Picture 3" descr="Kathedraal vanaf Grote Toren 19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95" y="1076960"/>
            <a:ext cx="3500053" cy="561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61" y="2584297"/>
            <a:ext cx="4219412" cy="410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2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einde </a:t>
            </a:r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bredaos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kwartierke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 6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6103088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© 2020 Gerald Dalinghaus</a:t>
            </a:r>
            <a:endParaRPr lang="nl-NL" sz="10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50" name="Picture 2" descr="Bre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"/>
          <a:stretch/>
        </p:blipFill>
        <p:spPr bwMode="auto">
          <a:xfrm>
            <a:off x="4433777" y="930398"/>
            <a:ext cx="3331329" cy="49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5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rond 1350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80" y="1021918"/>
            <a:ext cx="7240875" cy="556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6" y="2254828"/>
            <a:ext cx="3819256" cy="310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6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rond 1350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35" y="1146746"/>
            <a:ext cx="8488705" cy="55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1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huwelijksaanzoek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24" y="1155380"/>
            <a:ext cx="2266717" cy="265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Picture 2" descr="David_Bruce,_king_of_Scotland,_acknowledges_Edward_III_as_his_feudal_lord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19" y="1694621"/>
            <a:ext cx="5002304" cy="44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24" y="3915735"/>
            <a:ext cx="2289767" cy="280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45938" t="28939" r="34290" b="15909"/>
          <a:stretch/>
        </p:blipFill>
        <p:spPr>
          <a:xfrm>
            <a:off x="203397" y="1155379"/>
            <a:ext cx="3533322" cy="55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Ribe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5" y="1212640"/>
            <a:ext cx="4509900" cy="533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2160266"/>
            <a:ext cx="6623204" cy="438528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82" y="366146"/>
            <a:ext cx="2976574" cy="37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onderweg naar Aberdeen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2" y="1313701"/>
            <a:ext cx="373221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5" y="1313701"/>
            <a:ext cx="6733013" cy="5361162"/>
          </a:xfrm>
          <a:prstGeom prst="rect">
            <a:avLst/>
          </a:prstGeom>
        </p:spPr>
      </p:pic>
      <p:pic>
        <p:nvPicPr>
          <p:cNvPr id="4" name="Picture 2" descr="Aberdeen &amp; Aberdeenshire - activiteiten en vakantiebestemmingen |  VisitScotlan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2" y="4184618"/>
            <a:ext cx="3735368" cy="24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Rechte verbindingslijn met pijl 16"/>
          <p:cNvCxnSpPr/>
          <p:nvPr/>
        </p:nvCxnSpPr>
        <p:spPr>
          <a:xfrm flipH="1" flipV="1">
            <a:off x="7429500" y="3699164"/>
            <a:ext cx="2182091" cy="102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n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aar Brabant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2" y="4842164"/>
            <a:ext cx="1376135" cy="183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5" y="1313701"/>
            <a:ext cx="6733013" cy="5361162"/>
          </a:xfrm>
          <a:prstGeom prst="rect">
            <a:avLst/>
          </a:prstGeom>
        </p:spPr>
      </p:pic>
      <p:cxnSp>
        <p:nvCxnSpPr>
          <p:cNvPr id="23" name="Rechte verbindingslijn met pijl 22"/>
          <p:cNvCxnSpPr/>
          <p:nvPr/>
        </p:nvCxnSpPr>
        <p:spPr>
          <a:xfrm flipH="1" flipV="1">
            <a:off x="7429500" y="3699164"/>
            <a:ext cx="2182091" cy="1028700"/>
          </a:xfrm>
          <a:prstGeom prst="straightConnector1">
            <a:avLst/>
          </a:prstGeom>
          <a:ln w="38100">
            <a:solidFill>
              <a:srgbClr val="FF9F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>
            <a:off x="8271164" y="4094018"/>
            <a:ext cx="155863" cy="18391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99" y="1313700"/>
            <a:ext cx="3180689" cy="418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026228" y="218297"/>
            <a:ext cx="1016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Denen in Breda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1026" name="Picture 2" descr="1280px-John_Constable_-_Wivenhoe_Park,_Essex_-_Google_Art_Project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74" y="1238775"/>
            <a:ext cx="9959561" cy="539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6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Denen in 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Breda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5" t="28619" r="20718" b="5226"/>
          <a:stretch>
            <a:fillRect/>
          </a:stretch>
        </p:blipFill>
        <p:spPr bwMode="auto">
          <a:xfrm>
            <a:off x="2057046" y="1048525"/>
            <a:ext cx="7803926" cy="563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2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87</Words>
  <Application>Microsoft Office PowerPoint</Application>
  <PresentationFormat>Breedbeeld</PresentationFormat>
  <Paragraphs>48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4" baseType="lpstr">
      <vt:lpstr>Alamain</vt:lpstr>
      <vt:lpstr>Arial</vt:lpstr>
      <vt:lpstr>Betty Noir</vt:lpstr>
      <vt:lpstr>Calibri</vt:lpstr>
      <vt:lpstr>Calibri Light</vt:lpstr>
      <vt:lpstr>Edwardian Script ITC</vt:lpstr>
      <vt:lpstr>Palace Script MT</vt:lpstr>
      <vt:lpstr>Quicksand</vt:lpstr>
      <vt:lpstr>Wingdings 2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Gerald Dalinghaus</dc:creator>
  <cp:lastModifiedBy>Gerald Dalinghaus</cp:lastModifiedBy>
  <cp:revision>59</cp:revision>
  <dcterms:created xsi:type="dcterms:W3CDTF">2020-10-19T11:01:45Z</dcterms:created>
  <dcterms:modified xsi:type="dcterms:W3CDTF">2020-10-22T11:53:36Z</dcterms:modified>
</cp:coreProperties>
</file>