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11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1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8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23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21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47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7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3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17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7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6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12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00220" y="560243"/>
            <a:ext cx="7275706" cy="2286866"/>
            <a:chOff x="107124203" y="105289350"/>
            <a:chExt cx="3060997" cy="96202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07124203" y="105289350"/>
              <a:ext cx="3060997" cy="683007"/>
              <a:chOff x="107975828" y="109234166"/>
              <a:chExt cx="4183387" cy="933449"/>
            </a:xfrm>
          </p:grpSpPr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 rot="17540035">
                <a:off x="108647341" y="109553253"/>
                <a:ext cx="933449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nl-NL" sz="9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STICHTING i.o.</a:t>
                </a:r>
                <a:endParaRPr kumimoji="0" lang="nl-NL" alt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108840014" y="109371454"/>
                <a:ext cx="3319201" cy="647700"/>
              </a:xfrm>
              <a:prstGeom prst="parallelogram">
                <a:avLst>
                  <a:gd name="adj" fmla="val 41163"/>
                </a:avLst>
              </a:prstGeom>
              <a:solidFill>
                <a:srgbClr val="FF0000"/>
              </a:solidFill>
              <a:ln w="31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auto">
              <a:xfrm>
                <a:off x="107975828" y="109371454"/>
                <a:ext cx="1066800" cy="64770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108222503" y="109419041"/>
                <a:ext cx="271463" cy="271463"/>
                <a:chOff x="106860975" y="106270425"/>
                <a:chExt cx="271463" cy="271463"/>
              </a:xfrm>
            </p:grpSpPr>
            <p:sp>
              <p:nvSpPr>
                <p:cNvPr id="15" name="Rectangle 8"/>
                <p:cNvSpPr>
                  <a:spLocks noChangeArrowheads="1"/>
                </p:cNvSpPr>
                <p:nvPr/>
              </p:nvSpPr>
              <p:spPr bwMode="auto">
                <a:xfrm>
                  <a:off x="106860975" y="106270425"/>
                  <a:ext cx="271463" cy="271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cxnSp>
              <p:nvCxnSpPr>
                <p:cNvPr id="1033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4" name="AutoShape 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>
                <a:off x="108526740" y="109419041"/>
                <a:ext cx="271463" cy="271463"/>
                <a:chOff x="106860975" y="106270425"/>
                <a:chExt cx="271463" cy="271463"/>
              </a:xfrm>
            </p:grpSpPr>
            <p:sp>
              <p:nvSpPr>
                <p:cNvPr id="14" name="Rectangle 12"/>
                <p:cNvSpPr>
                  <a:spLocks noChangeArrowheads="1"/>
                </p:cNvSpPr>
                <p:nvPr/>
              </p:nvSpPr>
              <p:spPr bwMode="auto">
                <a:xfrm>
                  <a:off x="106860975" y="106270425"/>
                  <a:ext cx="271463" cy="271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cxnSp>
              <p:nvCxnSpPr>
                <p:cNvPr id="1037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8" name="AutoShape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108368341" y="109700891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40" name="AutoShape 16"/>
              <p:cNvCxnSpPr>
                <a:cxnSpLocks noChangeShapeType="1"/>
              </p:cNvCxnSpPr>
              <p:nvPr/>
            </p:nvCxnSpPr>
            <p:spPr bwMode="auto">
              <a:xfrm>
                <a:off x="108380248" y="109700891"/>
                <a:ext cx="261937" cy="266700"/>
              </a:xfrm>
              <a:prstGeom prst="straightConnector1">
                <a:avLst/>
              </a:prstGeom>
              <a:noFill/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08377867" y="109700891"/>
                <a:ext cx="261937" cy="266700"/>
              </a:xfrm>
              <a:prstGeom prst="straightConnector1">
                <a:avLst/>
              </a:prstGeom>
              <a:noFill/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109130794" y="109484817"/>
                <a:ext cx="2726062" cy="487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nl-NL" sz="4400" b="0" i="1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Betty Noir" panose="020B0603050302020204" pitchFamily="34" charset="0"/>
                  </a:rPr>
                  <a:t>Historisch Breda</a:t>
                </a:r>
                <a:endParaRPr kumimoji="0" lang="nl-NL" altLang="nl-NL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08356400" y="105737025"/>
              <a:ext cx="1047750" cy="5143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</a:bodyPr>
            <a:lstStyle/>
            <a:p>
              <a:pPr algn="ctr" rtl="0">
                <a:buNone/>
              </a:pPr>
              <a:r>
                <a:rPr lang="nl-NL" sz="3600" b="1" kern="10" spc="0" smtClean="0">
                  <a:ln w="15875">
                    <a:solidFill>
                      <a:srgbClr val="1F497D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lamain" panose="020B0603050302020204" pitchFamily="34" charset="0"/>
                </a:rPr>
                <a:t>junior</a:t>
              </a:r>
              <a:endParaRPr lang="nl-NL" sz="3600" b="1" kern="10" spc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endParaRPr>
            </a:p>
          </p:txBody>
        </p:sp>
      </p:grpSp>
      <p:sp>
        <p:nvSpPr>
          <p:cNvPr id="16" name="Tekstvak 15"/>
          <p:cNvSpPr txBox="1"/>
          <p:nvPr/>
        </p:nvSpPr>
        <p:spPr>
          <a:xfrm>
            <a:off x="2843515" y="5559136"/>
            <a:ext cx="9348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OVERGAVE VAN BREDA</a:t>
            </a:r>
            <a:endParaRPr lang="nl-NL" sz="60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72331" y="3377911"/>
            <a:ext cx="2995612" cy="2181225"/>
            <a:chOff x="107842050" y="106270425"/>
            <a:chExt cx="2995612" cy="2181225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107842050" y="106270425"/>
              <a:ext cx="2152650" cy="2152650"/>
            </a:xfrm>
            <a:prstGeom prst="flowChartSummingJunction">
              <a:avLst/>
            </a:prstGeom>
            <a:solidFill>
              <a:srgbClr val="FF0000"/>
            </a:solidFill>
            <a:ln w="762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109151737" y="106499025"/>
              <a:ext cx="1685925" cy="1685925"/>
            </a:xfrm>
            <a:prstGeom prst="diamond">
              <a:avLst/>
            </a:prstGeom>
            <a:solidFill>
              <a:srgbClr val="0070C0"/>
            </a:solidFill>
            <a:ln w="76200" algn="ctr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09327950" y="106956225"/>
              <a:ext cx="1095375" cy="7429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87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</a:bodyPr>
            <a:lstStyle/>
            <a:p>
              <a:pPr algn="ctr" rtl="0">
                <a:buNone/>
              </a:pPr>
              <a:r>
                <a:rPr lang="nl-NL" sz="3600" b="1" kern="10" spc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Quicksand" panose="02070303000000060000" pitchFamily="18" charset="0"/>
                </a:rPr>
                <a:t>bredaos</a:t>
              </a:r>
            </a:p>
            <a:p>
              <a:pPr algn="ctr" rtl="0">
                <a:buNone/>
              </a:pPr>
              <a:r>
                <a:rPr lang="nl-NL" sz="3600" b="1" kern="10" spc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Quicksand" panose="02070303000000060000" pitchFamily="18" charset="0"/>
                </a:rPr>
                <a:t>kwartierke</a:t>
              </a:r>
              <a:endParaRPr lang="nl-NL" sz="3600" b="1" kern="10" spc="0">
                <a:ln>
                  <a:noFill/>
                </a:ln>
                <a:solidFill>
                  <a:srgbClr val="EEECE1"/>
                </a:solidFill>
                <a:effectLst/>
                <a:latin typeface="Quicksand" panose="02070303000000060000" pitchFamily="18" charset="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10194725" y="108042075"/>
              <a:ext cx="538162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altLang="nl-NL" sz="2200" b="1" dirty="0">
                  <a:solidFill>
                    <a:srgbClr val="FF0000"/>
                  </a:solidFill>
                  <a:latin typeface="Quicksand" panose="02070303000000060000" pitchFamily="18" charset="0"/>
                </a:rPr>
                <a:t>5</a:t>
              </a:r>
              <a:endPara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0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einde </a:t>
            </a:r>
            <a:r>
              <a:rPr lang="nl-NL" sz="3200" dirty="0" err="1" smtClean="0">
                <a:solidFill>
                  <a:schemeClr val="bg1"/>
                </a:solidFill>
                <a:latin typeface="Quicksand" panose="02070303000000060000" pitchFamily="18" charset="0"/>
              </a:rPr>
              <a:t>bredaos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latin typeface="Quicksand" panose="02070303000000060000" pitchFamily="18" charset="0"/>
              </a:rPr>
              <a:t>kwartierke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 5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0" y="610308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© 2020 Gerald Dalinghaus</a:t>
            </a:r>
            <a:endParaRPr lang="nl-NL" sz="10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050" name="Picture 2" descr="Bre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"/>
          <a:stretch/>
        </p:blipFill>
        <p:spPr bwMode="auto">
          <a:xfrm>
            <a:off x="4433777" y="930398"/>
            <a:ext cx="3331329" cy="49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5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1591-1606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1" t="23141" r="21487" b="9642"/>
          <a:stretch/>
        </p:blipFill>
        <p:spPr>
          <a:xfrm>
            <a:off x="1820099" y="1019420"/>
            <a:ext cx="8333494" cy="55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1624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53" y="930398"/>
            <a:ext cx="4145973" cy="572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1624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01" y="1146746"/>
            <a:ext cx="4468090" cy="275970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"/>
          <a:stretch/>
        </p:blipFill>
        <p:spPr>
          <a:xfrm>
            <a:off x="7473701" y="4047260"/>
            <a:ext cx="4053536" cy="263409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23012" t="21818" r="24488" b="5001"/>
          <a:stretch/>
        </p:blipFill>
        <p:spPr>
          <a:xfrm>
            <a:off x="187035" y="1146746"/>
            <a:ext cx="7058633" cy="553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1624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930398"/>
            <a:ext cx="4556414" cy="57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1624-1625: beleg van Breda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5" y="1019420"/>
            <a:ext cx="7439089" cy="571524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12" y="2015836"/>
            <a:ext cx="3651479" cy="471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026228" y="218297"/>
            <a:ext cx="10165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Mislukte bevrijdingspoging van Frederik Hendrik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64" y="1081883"/>
            <a:ext cx="7008250" cy="558907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6" y="1481266"/>
            <a:ext cx="3771899" cy="479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2 juni 1625: overgave van Breda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24" y="1099851"/>
            <a:ext cx="6730548" cy="555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3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1637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54" y="1019420"/>
            <a:ext cx="9731375" cy="56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69</Words>
  <Application>Microsoft Office PowerPoint</Application>
  <PresentationFormat>Breedbeeld</PresentationFormat>
  <Paragraphs>35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Alamain</vt:lpstr>
      <vt:lpstr>Arial</vt:lpstr>
      <vt:lpstr>Betty Noir</vt:lpstr>
      <vt:lpstr>Calibri</vt:lpstr>
      <vt:lpstr>Calibri Light</vt:lpstr>
      <vt:lpstr>Quicksand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Gerald Dalinghaus</dc:creator>
  <cp:lastModifiedBy>Gerald Dalinghaus</cp:lastModifiedBy>
  <cp:revision>47</cp:revision>
  <dcterms:created xsi:type="dcterms:W3CDTF">2020-10-19T11:01:45Z</dcterms:created>
  <dcterms:modified xsi:type="dcterms:W3CDTF">2020-10-20T15:02:28Z</dcterms:modified>
</cp:coreProperties>
</file>