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1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2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1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A5A8-619D-4E2F-AEF2-655293FF8B89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BF4B-9B04-405F-8771-AC24222650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12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0220" y="560243"/>
            <a:ext cx="7275706" cy="2286866"/>
            <a:chOff x="107124203" y="105289350"/>
            <a:chExt cx="3060997" cy="962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7124203" y="105289350"/>
              <a:ext cx="3060997" cy="683007"/>
              <a:chOff x="107975828" y="109234166"/>
              <a:chExt cx="4183387" cy="933449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 rot="17540035">
                <a:off x="108647341" y="109553253"/>
                <a:ext cx="933449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9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STICHTING i.o.</a:t>
                </a:r>
                <a:endParaRPr kumimoji="0" lang="nl-NL" alt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8840014" y="109371454"/>
                <a:ext cx="3319201" cy="647700"/>
              </a:xfrm>
              <a:prstGeom prst="parallelogram">
                <a:avLst>
                  <a:gd name="adj" fmla="val 41163"/>
                </a:avLst>
              </a:pr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>
                <a:off x="107975828" y="109371454"/>
                <a:ext cx="1066800" cy="64770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108222503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5" name="Rectangle 8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1"/>
              <p:cNvGrpSpPr>
                <a:grpSpLocks/>
              </p:cNvGrpSpPr>
              <p:nvPr/>
            </p:nvGrpSpPr>
            <p:grpSpPr bwMode="auto">
              <a:xfrm>
                <a:off x="108526740" y="109419041"/>
                <a:ext cx="271463" cy="271463"/>
                <a:chOff x="106860975" y="106270425"/>
                <a:chExt cx="271463" cy="271463"/>
              </a:xfrm>
            </p:grpSpPr>
            <p:sp>
              <p:nvSpPr>
                <p:cNvPr id="14" name="Rectangle 12"/>
                <p:cNvSpPr>
                  <a:spLocks noChangeArrowheads="1"/>
                </p:cNvSpPr>
                <p:nvPr/>
              </p:nvSpPr>
              <p:spPr bwMode="auto">
                <a:xfrm>
                  <a:off x="106860975" y="106270425"/>
                  <a:ext cx="271463" cy="271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6865738" y="106270425"/>
                  <a:ext cx="261937" cy="26670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108368341" y="109700891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>
                <a:off x="108380248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08377867" y="109700891"/>
                <a:ext cx="261937" cy="266700"/>
              </a:xfrm>
              <a:prstGeom prst="straightConnector1">
                <a:avLst/>
              </a:prstGeom>
              <a:noFill/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8"/>
              <p:cNvSpPr txBox="1">
                <a:spLocks noChangeArrowheads="1"/>
              </p:cNvSpPr>
              <p:nvPr/>
            </p:nvSpPr>
            <p:spPr bwMode="auto">
              <a:xfrm>
                <a:off x="109130794" y="109484817"/>
                <a:ext cx="2726062" cy="487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nl-NL" sz="4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tty Noir" panose="020B0603050302020204" pitchFamily="34" charset="0"/>
                  </a:rPr>
                  <a:t>Historisch Breda</a:t>
                </a:r>
                <a:endParaRPr kumimoji="0" lang="nl-NL" alt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8356400" y="105737025"/>
              <a:ext cx="1047750" cy="5143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 w="1587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effectLst/>
                  <a:latin typeface="Alamain" panose="020B0603050302020204" pitchFamily="34" charset="0"/>
                </a:rPr>
                <a:t>junior</a:t>
              </a:r>
              <a:endParaRPr lang="nl-NL" sz="3600" b="1" kern="10" spc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endParaRP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3125828" y="5611091"/>
            <a:ext cx="9348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TURFSCHIP</a:t>
            </a:r>
            <a:endParaRPr lang="nl-NL" sz="6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37249" y="3255385"/>
            <a:ext cx="2995612" cy="2181225"/>
            <a:chOff x="107842050" y="106270425"/>
            <a:chExt cx="2995612" cy="2181225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842050" y="106270425"/>
              <a:ext cx="2152650" cy="2152650"/>
            </a:xfrm>
            <a:prstGeom prst="flowChartSummingJunction">
              <a:avLst/>
            </a:prstGeom>
            <a:solidFill>
              <a:srgbClr val="FF000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auto">
            <a:xfrm>
              <a:off x="109151737" y="106499025"/>
              <a:ext cx="1685925" cy="1685925"/>
            </a:xfrm>
            <a:prstGeom prst="diamond">
              <a:avLst/>
            </a:prstGeom>
            <a:solidFill>
              <a:srgbClr val="0070C0"/>
            </a:solidFill>
            <a:ln w="76200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09327950" y="106956225"/>
              <a:ext cx="1095375" cy="7429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8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bredaos</a:t>
              </a:r>
            </a:p>
            <a:p>
              <a:pPr algn="ctr" rtl="0">
                <a:buNone/>
              </a:pPr>
              <a:r>
                <a:rPr lang="nl-NL" sz="3600" b="1" kern="10" spc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Quicksand" panose="02070303000000060000" pitchFamily="18" charset="0"/>
                </a:rPr>
                <a:t>kwartierke</a:t>
              </a:r>
              <a:endParaRPr lang="nl-NL" sz="3600" b="1" kern="10" spc="0">
                <a:ln>
                  <a:noFill/>
                </a:ln>
                <a:solidFill>
                  <a:srgbClr val="EEECE1"/>
                </a:solidFill>
                <a:effectLst/>
                <a:latin typeface="Quicksand" panose="02070303000000060000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10194725" y="108042075"/>
              <a:ext cx="538162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nl-NL" sz="2200" b="1" dirty="0">
                  <a:solidFill>
                    <a:srgbClr val="FF0000"/>
                  </a:solidFill>
                  <a:latin typeface="Quicksand" panose="02070303000000060000" pitchFamily="18" charset="0"/>
                </a:rPr>
                <a:t>4</a:t>
              </a:r>
              <a:endPara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4 maart 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/>
          <a:stretch/>
        </p:blipFill>
        <p:spPr>
          <a:xfrm>
            <a:off x="2192482" y="1157120"/>
            <a:ext cx="7793182" cy="550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einde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bredaos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latin typeface="Quicksand" panose="02070303000000060000" pitchFamily="18" charset="0"/>
              </a:rPr>
              <a:t>kwartierke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 </a:t>
            </a:r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4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10308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© 2020 Gerald Dalinghaus</a:t>
            </a:r>
            <a:endParaRPr lang="nl-NL" sz="10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50" name="Picture 2" descr="B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 bwMode="auto">
          <a:xfrm>
            <a:off x="4433777" y="930398"/>
            <a:ext cx="3331329" cy="49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1556-1568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1" y="1210010"/>
            <a:ext cx="4667971" cy="5325873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761" y="1963882"/>
            <a:ext cx="6793909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1589-1590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43" y="1122217"/>
            <a:ext cx="4076787" cy="549679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7" y="2507955"/>
            <a:ext cx="5481404" cy="41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1589-1590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9" t="2734" r="1705" b="3679"/>
          <a:stretch/>
        </p:blipFill>
        <p:spPr>
          <a:xfrm>
            <a:off x="467345" y="1181568"/>
            <a:ext cx="3595500" cy="531275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/>
          <a:stretch/>
        </p:blipFill>
        <p:spPr>
          <a:xfrm>
            <a:off x="4288415" y="1181569"/>
            <a:ext cx="4551606" cy="3263122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91" y="3194944"/>
            <a:ext cx="2738482" cy="32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maart 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55" y="1244983"/>
            <a:ext cx="7918934" cy="537231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356" y="3203071"/>
            <a:ext cx="539224" cy="500061"/>
          </a:xfrm>
          <a:prstGeom prst="rect">
            <a:avLst/>
          </a:prstGeom>
        </p:spPr>
      </p:pic>
      <p:cxnSp>
        <p:nvCxnSpPr>
          <p:cNvPr id="25" name="Rechte verbindingslijn met pijl 24"/>
          <p:cNvCxnSpPr/>
          <p:nvPr/>
        </p:nvCxnSpPr>
        <p:spPr>
          <a:xfrm flipV="1">
            <a:off x="2648579" y="3368315"/>
            <a:ext cx="966354" cy="3348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maart 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b="1375"/>
          <a:stretch/>
        </p:blipFill>
        <p:spPr>
          <a:xfrm>
            <a:off x="2287864" y="1028023"/>
            <a:ext cx="7886700" cy="57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maart 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2" y="2424437"/>
            <a:ext cx="5592762" cy="41945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1757" r="2631" b="5636"/>
          <a:stretch/>
        </p:blipFill>
        <p:spPr>
          <a:xfrm>
            <a:off x="6027867" y="1091045"/>
            <a:ext cx="5913924" cy="45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maart 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6" y="1223062"/>
            <a:ext cx="7652077" cy="54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8102" y="347640"/>
            <a:ext cx="2070244" cy="320560"/>
            <a:chOff x="107975828" y="109371454"/>
            <a:chExt cx="4183387" cy="6477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08840014" y="109371454"/>
              <a:ext cx="3319201" cy="647700"/>
            </a:xfrm>
            <a:prstGeom prst="parallelogram">
              <a:avLst>
                <a:gd name="adj" fmla="val 41163"/>
              </a:avLst>
            </a:pr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07975828" y="109371454"/>
              <a:ext cx="1066800" cy="647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08222503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108526740" y="109419041"/>
              <a:ext cx="271463" cy="271463"/>
              <a:chOff x="106860975" y="106270425"/>
              <a:chExt cx="271463" cy="271463"/>
            </a:xfrm>
          </p:grpSpPr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06860975" y="106270425"/>
                <a:ext cx="271463" cy="271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06865738" y="106270425"/>
                <a:ext cx="261937" cy="266700"/>
              </a:xfrm>
              <a:prstGeom prst="straightConnector1">
                <a:avLst/>
              </a:prstGeom>
              <a:noFill/>
              <a:ln w="19050" algn="ctr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08368341" y="109700891"/>
              <a:ext cx="271463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108380248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 flipH="1">
              <a:off x="108377867" y="109700891"/>
              <a:ext cx="261937" cy="266700"/>
            </a:xfrm>
            <a:prstGeom prst="straightConnector1">
              <a:avLst/>
            </a:prstGeom>
            <a:noFill/>
            <a:ln w="1905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08962229" y="109408846"/>
              <a:ext cx="3074769" cy="48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4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etty Noir" panose="020B0603050302020204" pitchFamily="34" charset="0"/>
                </a:rPr>
                <a:t>Historisch Breda</a:t>
              </a:r>
              <a:endParaRPr kumimoji="0" lang="nl-NL" alt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111474" y="582494"/>
            <a:ext cx="708625" cy="3479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>
              <a:buNone/>
            </a:pPr>
            <a:r>
              <a:rPr lang="nl-NL" sz="3600" b="1" kern="10" spc="0" dirty="0" smtClean="0">
                <a:ln w="31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lamain" panose="020B0603050302020204" pitchFamily="34" charset="0"/>
              </a:rPr>
              <a:t>junior</a:t>
            </a:r>
            <a:endParaRPr lang="nl-NL" sz="3600" b="1" kern="10" spc="0" dirty="0">
              <a:ln w="3175">
                <a:solidFill>
                  <a:srgbClr val="1F497D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lamain" panose="020B06030503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593306" y="218297"/>
            <a:ext cx="9348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4 maart 1590</a:t>
            </a:r>
            <a:endParaRPr lang="nl-NL" sz="320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/>
          <a:srcRect l="563"/>
          <a:stretch/>
        </p:blipFill>
        <p:spPr>
          <a:xfrm rot="10800000">
            <a:off x="278102" y="1146745"/>
            <a:ext cx="7202597" cy="5429720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18" y="1146745"/>
            <a:ext cx="4324270" cy="54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65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Alamain</vt:lpstr>
      <vt:lpstr>Arial</vt:lpstr>
      <vt:lpstr>Betty Noir</vt:lpstr>
      <vt:lpstr>Calibri</vt:lpstr>
      <vt:lpstr>Calibri Light</vt:lpstr>
      <vt:lpstr>Quicksand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Gerald Dalinghaus</dc:creator>
  <cp:lastModifiedBy>Gerald Dalinghaus</cp:lastModifiedBy>
  <cp:revision>39</cp:revision>
  <dcterms:created xsi:type="dcterms:W3CDTF">2020-10-19T11:01:45Z</dcterms:created>
  <dcterms:modified xsi:type="dcterms:W3CDTF">2020-10-20T15:11:39Z</dcterms:modified>
</cp:coreProperties>
</file>