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4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1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1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2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2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4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7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3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1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7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6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A5A8-619D-4E2F-AEF2-655293FF8B89}" type="datetimeFigureOut">
              <a:rPr lang="nl-NL" smtClean="0"/>
              <a:t>20-10-2020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12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0220" y="560243"/>
            <a:ext cx="7275706" cy="2286866"/>
            <a:chOff x="107124203" y="105289350"/>
            <a:chExt cx="3060997" cy="96202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07124203" y="105289350"/>
              <a:ext cx="3060997" cy="683007"/>
              <a:chOff x="107975828" y="109234166"/>
              <a:chExt cx="4183387" cy="933449"/>
            </a:xfrm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 rot="17540035">
                <a:off x="108647341" y="109553253"/>
                <a:ext cx="933449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9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STICHTING i.o.</a:t>
                </a:r>
                <a:endParaRPr kumimoji="0" lang="nl-NL" alt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>
                <a:off x="108840014" y="109371454"/>
                <a:ext cx="3319201" cy="647700"/>
              </a:xfrm>
              <a:prstGeom prst="parallelogram">
                <a:avLst>
                  <a:gd name="adj" fmla="val 41163"/>
                </a:avLst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07975828" y="109371454"/>
                <a:ext cx="1066800" cy="64770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grpSp>
            <p:nvGrpSpPr>
              <p:cNvPr id="10" name="Group 7"/>
              <p:cNvGrpSpPr>
                <a:grpSpLocks/>
              </p:cNvGrpSpPr>
              <p:nvPr/>
            </p:nvGrpSpPr>
            <p:grpSpPr bwMode="auto">
              <a:xfrm>
                <a:off x="108222503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5" name="Rectangle 8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3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4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1" name="Group 11"/>
              <p:cNvGrpSpPr>
                <a:grpSpLocks/>
              </p:cNvGrpSpPr>
              <p:nvPr/>
            </p:nvGrpSpPr>
            <p:grpSpPr bwMode="auto">
              <a:xfrm>
                <a:off x="108526740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7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8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" name="Rectangle 15"/>
              <p:cNvSpPr>
                <a:spLocks noChangeArrowheads="1"/>
              </p:cNvSpPr>
              <p:nvPr/>
            </p:nvSpPr>
            <p:spPr bwMode="auto">
              <a:xfrm>
                <a:off x="108368341" y="109700891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40" name="AutoShape 16"/>
              <p:cNvCxnSpPr>
                <a:cxnSpLocks noChangeShapeType="1"/>
              </p:cNvCxnSpPr>
              <p:nvPr/>
            </p:nvCxnSpPr>
            <p:spPr bwMode="auto">
              <a:xfrm>
                <a:off x="108380248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08377867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09130794" y="109484817"/>
                <a:ext cx="2726062" cy="4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4400" b="0" i="1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Betty Noir" panose="020B0603050302020204" pitchFamily="34" charset="0"/>
                  </a:rPr>
                  <a:t>Historisch Breda</a:t>
                </a:r>
                <a:endParaRPr kumimoji="0" lang="nl-NL" altLang="nl-NL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08356400" y="105737025"/>
              <a:ext cx="1047750" cy="5143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 w="15875">
                    <a:solidFill>
                      <a:srgbClr val="1F497D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Alamain" panose="020B0603050302020204" pitchFamily="34" charset="0"/>
                </a:rPr>
                <a:t>junior</a:t>
              </a:r>
              <a:endParaRPr lang="nl-NL" sz="3600" b="1" kern="10" spc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endParaRPr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2843515" y="5476009"/>
            <a:ext cx="9348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VAN HEER TOT KONING</a:t>
            </a:r>
            <a:endParaRPr lang="nl-NL" sz="60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029431" y="3022439"/>
            <a:ext cx="2995612" cy="2181225"/>
            <a:chOff x="107842050" y="106270425"/>
            <a:chExt cx="2995612" cy="2181225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842050" y="106270425"/>
              <a:ext cx="2152650" cy="2152650"/>
            </a:xfrm>
            <a:prstGeom prst="flowChartSummingJunction">
              <a:avLst/>
            </a:prstGeom>
            <a:solidFill>
              <a:srgbClr val="FF0000"/>
            </a:solidFill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109151737" y="106499025"/>
              <a:ext cx="1685925" cy="1685925"/>
            </a:xfrm>
            <a:prstGeom prst="diamond">
              <a:avLst/>
            </a:prstGeom>
            <a:solidFill>
              <a:srgbClr val="0070C0"/>
            </a:solidFill>
            <a:ln w="76200" algn="ctr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9327950" y="106956225"/>
              <a:ext cx="1095375" cy="74295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587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bredaos</a:t>
              </a:r>
            </a:p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kwartierke</a:t>
              </a:r>
              <a:endParaRPr lang="nl-NL" sz="3600" b="1" kern="10" spc="0">
                <a:ln>
                  <a:noFill/>
                </a:ln>
                <a:solidFill>
                  <a:srgbClr val="EEECE1"/>
                </a:solidFill>
                <a:effectLst/>
                <a:latin typeface="Quicksand" panose="02070303000000060000" pitchFamily="18" charset="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10194725" y="108042075"/>
              <a:ext cx="538162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nl-NL" sz="2200" b="1" dirty="0">
                  <a:solidFill>
                    <a:srgbClr val="FF0000"/>
                  </a:solidFill>
                  <a:latin typeface="Quicksand" panose="02070303000000060000" pitchFamily="18" charset="0"/>
                </a:rPr>
                <a:t>3</a:t>
              </a:r>
              <a:endParaRPr kumimoji="0" lang="nl-NL" alt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0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1584-1650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9792" y="1018308"/>
            <a:ext cx="3522663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67717" y="1018307"/>
            <a:ext cx="3522663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/>
          <a:stretch>
            <a:fillRect/>
          </a:stretch>
        </p:blipFill>
        <p:spPr bwMode="auto">
          <a:xfrm rot="10800000">
            <a:off x="8455641" y="1018308"/>
            <a:ext cx="3486150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7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1650-1702: koning-stadhouder Willem III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55" y="1261757"/>
            <a:ext cx="4231736" cy="537716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2" y="1248461"/>
            <a:ext cx="6985143" cy="53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einde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bredaos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kwartierke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3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6103088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© 2020 Gerald Dalinghaus</a:t>
            </a:r>
            <a:endParaRPr lang="nl-NL" sz="10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 descr="Bre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"/>
          <a:stretch/>
        </p:blipFill>
        <p:spPr bwMode="auto">
          <a:xfrm>
            <a:off x="4433777" y="930398"/>
            <a:ext cx="3331329" cy="49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1327-1350: Van Polanen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2" y="1170947"/>
            <a:ext cx="3878262" cy="543831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746" y="930398"/>
            <a:ext cx="3670558" cy="3689003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86" y="3169226"/>
            <a:ext cx="3644105" cy="34400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18" y="4746727"/>
            <a:ext cx="1679850" cy="18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1350-1403: Van Polanen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 descr="Grafmonument_van_Jan_II_-_Breda_-_20362385_-_RC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3778" r="21291" b="5443"/>
          <a:stretch>
            <a:fillRect/>
          </a:stretch>
        </p:blipFill>
        <p:spPr bwMode="auto">
          <a:xfrm>
            <a:off x="3190677" y="1033483"/>
            <a:ext cx="5558469" cy="559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vanaf 1403: 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2"/>
          <a:srcRect b="6628"/>
          <a:stretch/>
        </p:blipFill>
        <p:spPr>
          <a:xfrm>
            <a:off x="400175" y="1097517"/>
            <a:ext cx="3465243" cy="535523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3"/>
          <a:srcRect b="5145"/>
          <a:stretch/>
        </p:blipFill>
        <p:spPr>
          <a:xfrm>
            <a:off x="4045095" y="1102268"/>
            <a:ext cx="3394796" cy="53504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8" y="2098964"/>
            <a:ext cx="4259395" cy="33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2"/>
          <a:srcRect b="3755"/>
          <a:stretch/>
        </p:blipFill>
        <p:spPr>
          <a:xfrm>
            <a:off x="2797164" y="1351667"/>
            <a:ext cx="3187334" cy="513226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3"/>
          <a:srcRect b="5282"/>
          <a:stretch/>
        </p:blipFill>
        <p:spPr>
          <a:xfrm>
            <a:off x="6116289" y="1351667"/>
            <a:ext cx="3262236" cy="513226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469" y="2655721"/>
            <a:ext cx="3365533" cy="25241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9624" y="2655720"/>
            <a:ext cx="3365535" cy="25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Graaf Hendrik III van 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8" y="930398"/>
            <a:ext cx="4562302" cy="57028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" y="2489466"/>
            <a:ext cx="3446318" cy="25847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2489467"/>
            <a:ext cx="3878078" cy="25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Graaf Hendrik III van 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64" y="930398"/>
            <a:ext cx="7620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Reinier van Nassau / René de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Chalon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/ </a:t>
            </a:r>
          </a:p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René van Oranje-Nassau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1049" y="347082"/>
            <a:ext cx="5245286" cy="7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Willem van Oranje-Nassau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74" y="1080655"/>
            <a:ext cx="4338081" cy="55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97</Words>
  <Application>Microsoft Office PowerPoint</Application>
  <PresentationFormat>Breedbeeld</PresentationFormat>
  <Paragraphs>42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Alamain</vt:lpstr>
      <vt:lpstr>Arial</vt:lpstr>
      <vt:lpstr>Betty Noir</vt:lpstr>
      <vt:lpstr>Calibri</vt:lpstr>
      <vt:lpstr>Calibri Light</vt:lpstr>
      <vt:lpstr>Quicksand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Gerald Dalinghaus</dc:creator>
  <cp:lastModifiedBy>Gerald Dalinghaus</cp:lastModifiedBy>
  <cp:revision>29</cp:revision>
  <dcterms:created xsi:type="dcterms:W3CDTF">2020-10-19T11:01:45Z</dcterms:created>
  <dcterms:modified xsi:type="dcterms:W3CDTF">2020-10-20T15:09:42Z</dcterms:modified>
</cp:coreProperties>
</file>