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2954352" y="5569528"/>
            <a:ext cx="9348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STADSONTWIKKELING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87868" y="3117706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nl-NL" sz="2200" b="1" dirty="0">
                  <a:solidFill>
                    <a:srgbClr val="FF0000"/>
                  </a:solidFill>
                  <a:latin typeface="Quicksand" panose="02070303000000060000" pitchFamily="18" charset="0"/>
                </a:rPr>
                <a:t>2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1869-1881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64" y="1020485"/>
            <a:ext cx="7449127" cy="56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1869-1881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10502" r="9868" b="9404"/>
          <a:stretch/>
        </p:blipFill>
        <p:spPr>
          <a:xfrm>
            <a:off x="3607373" y="803072"/>
            <a:ext cx="4675910" cy="58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1927-heden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/>
          <a:srcRect l="9679" r="17232"/>
          <a:stretch/>
        </p:blipFill>
        <p:spPr>
          <a:xfrm>
            <a:off x="278102" y="1019420"/>
            <a:ext cx="4288856" cy="5629667"/>
          </a:xfrm>
          <a:prstGeom prst="rect">
            <a:avLst/>
          </a:prstGeom>
        </p:spPr>
      </p:pic>
      <p:sp>
        <p:nvSpPr>
          <p:cNvPr id="21" name="Ovaal 20"/>
          <p:cNvSpPr/>
          <p:nvPr/>
        </p:nvSpPr>
        <p:spPr>
          <a:xfrm>
            <a:off x="2593306" y="2717223"/>
            <a:ext cx="266700" cy="2667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2860006" y="2850573"/>
            <a:ext cx="1981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4833658" y="2706924"/>
            <a:ext cx="95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‘EITJE’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24" name="Ovaal 23"/>
          <p:cNvSpPr/>
          <p:nvPr/>
        </p:nvSpPr>
        <p:spPr>
          <a:xfrm>
            <a:off x="2431381" y="2550148"/>
            <a:ext cx="590550" cy="5905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2902869" y="2596369"/>
            <a:ext cx="1938337" cy="47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4833166" y="2457869"/>
            <a:ext cx="95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VESTING</a:t>
            </a:r>
            <a:endParaRPr lang="nl-NL" sz="12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09" y="1745673"/>
            <a:ext cx="6238682" cy="41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2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1300-1350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9394" r="2222" b="2424"/>
          <a:stretch/>
        </p:blipFill>
        <p:spPr>
          <a:xfrm>
            <a:off x="2593306" y="1039091"/>
            <a:ext cx="6825379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1350-1400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4" y="1750817"/>
            <a:ext cx="6408472" cy="492661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18" y="1750816"/>
            <a:ext cx="5218873" cy="49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smtClean="0">
                <a:solidFill>
                  <a:schemeClr val="bg1"/>
                </a:solidFill>
                <a:latin typeface="Quicksand" panose="02070303000000060000" pitchFamily="18" charset="0"/>
              </a:rPr>
              <a:t>rond 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1500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463" y="226757"/>
            <a:ext cx="4436162" cy="591488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6" y="2369128"/>
            <a:ext cx="5694216" cy="4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1512-1531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9" y="1019420"/>
            <a:ext cx="8466526" cy="56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1577-1606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62" y="1009031"/>
            <a:ext cx="8006061" cy="56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1622-1624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9" y="1051145"/>
            <a:ext cx="5929746" cy="56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1682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6" y="1985936"/>
            <a:ext cx="6498451" cy="36147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31515" r="8953" b="9848"/>
          <a:stretch/>
        </p:blipFill>
        <p:spPr>
          <a:xfrm>
            <a:off x="6891809" y="4088222"/>
            <a:ext cx="5049982" cy="25885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09" y="930398"/>
            <a:ext cx="4429991" cy="30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1830-1839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64" y="1051646"/>
            <a:ext cx="7620000" cy="564832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755" r="4819" b="7017"/>
          <a:stretch/>
        </p:blipFill>
        <p:spPr>
          <a:xfrm>
            <a:off x="278102" y="2589262"/>
            <a:ext cx="3705689" cy="25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</Words>
  <Application>Microsoft Office PowerPoint</Application>
  <PresentationFormat>Breedbeeld</PresentationFormat>
  <Paragraphs>46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17</cp:revision>
  <dcterms:created xsi:type="dcterms:W3CDTF">2020-10-19T11:01:45Z</dcterms:created>
  <dcterms:modified xsi:type="dcterms:W3CDTF">2020-10-20T15:06:54Z</dcterms:modified>
</cp:coreProperties>
</file>