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74" r:id="rId6"/>
    <p:sldId id="275" r:id="rId7"/>
    <p:sldId id="272" r:id="rId8"/>
    <p:sldId id="271" r:id="rId9"/>
    <p:sldId id="259" r:id="rId10"/>
    <p:sldId id="260" r:id="rId11"/>
    <p:sldId id="261" r:id="rId12"/>
    <p:sldId id="267" r:id="rId13"/>
    <p:sldId id="263" r:id="rId14"/>
    <p:sldId id="262" r:id="rId15"/>
    <p:sldId id="264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F9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17-1-2021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1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17-1-2021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1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17-1-2021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68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17-1-2021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2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17-1-2021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21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17-1-2021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4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17-1-2021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774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17-1-2021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632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17-1-2021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917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17-1-2021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7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A5A8-619D-4E2F-AEF2-655293FF8B89}" type="datetimeFigureOut">
              <a:rPr lang="nl-NL" smtClean="0"/>
              <a:t>17-1-2021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66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A5A8-619D-4E2F-AEF2-655293FF8B89}" type="datetimeFigureOut">
              <a:rPr lang="nl-NL" smtClean="0"/>
              <a:t>17-1-2021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FBF4B-9B04-405F-8771-AC24222650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12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00220" y="560243"/>
            <a:ext cx="7275706" cy="2286866"/>
            <a:chOff x="107124203" y="105289350"/>
            <a:chExt cx="3060997" cy="962025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07124203" y="105289350"/>
              <a:ext cx="3060997" cy="683007"/>
              <a:chOff x="107975828" y="109234166"/>
              <a:chExt cx="4183387" cy="933449"/>
            </a:xfrm>
          </p:grpSpPr>
          <p:sp>
            <p:nvSpPr>
              <p:cNvPr id="7" name="Text Box 4"/>
              <p:cNvSpPr txBox="1">
                <a:spLocks noChangeArrowheads="1"/>
              </p:cNvSpPr>
              <p:nvPr/>
            </p:nvSpPr>
            <p:spPr bwMode="auto">
              <a:xfrm rot="17540035">
                <a:off x="108647341" y="109553253"/>
                <a:ext cx="933449" cy="295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altLang="nl-NL" sz="9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STICHTING i.o.</a:t>
                </a:r>
                <a:endParaRPr kumimoji="0" lang="nl-NL" altLang="nl-N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" name="AutoShape 5"/>
              <p:cNvSpPr>
                <a:spLocks noChangeArrowheads="1"/>
              </p:cNvSpPr>
              <p:nvPr/>
            </p:nvSpPr>
            <p:spPr bwMode="auto">
              <a:xfrm>
                <a:off x="108840014" y="109371454"/>
                <a:ext cx="3319201" cy="647700"/>
              </a:xfrm>
              <a:prstGeom prst="parallelogram">
                <a:avLst>
                  <a:gd name="adj" fmla="val 41163"/>
                </a:avLst>
              </a:prstGeom>
              <a:solidFill>
                <a:srgbClr val="FF0000"/>
              </a:solidFill>
              <a:ln w="317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9" name="AutoShape 6"/>
              <p:cNvSpPr>
                <a:spLocks noChangeArrowheads="1"/>
              </p:cNvSpPr>
              <p:nvPr/>
            </p:nvSpPr>
            <p:spPr bwMode="auto">
              <a:xfrm>
                <a:off x="107975828" y="109371454"/>
                <a:ext cx="1066800" cy="647700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 w="317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grpSp>
            <p:nvGrpSpPr>
              <p:cNvPr id="10" name="Group 7"/>
              <p:cNvGrpSpPr>
                <a:grpSpLocks/>
              </p:cNvGrpSpPr>
              <p:nvPr/>
            </p:nvGrpSpPr>
            <p:grpSpPr bwMode="auto">
              <a:xfrm>
                <a:off x="108222503" y="109419041"/>
                <a:ext cx="271463" cy="271463"/>
                <a:chOff x="106860975" y="106270425"/>
                <a:chExt cx="271463" cy="271463"/>
              </a:xfrm>
            </p:grpSpPr>
            <p:sp>
              <p:nvSpPr>
                <p:cNvPr id="15" name="Rectangle 8"/>
                <p:cNvSpPr>
                  <a:spLocks noChangeArrowheads="1"/>
                </p:cNvSpPr>
                <p:nvPr/>
              </p:nvSpPr>
              <p:spPr bwMode="auto">
                <a:xfrm>
                  <a:off x="106860975" y="106270425"/>
                  <a:ext cx="271463" cy="271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cxnSp>
              <p:nvCxnSpPr>
                <p:cNvPr id="1033" name="AutoShape 9"/>
                <p:cNvCxnSpPr>
                  <a:cxnSpLocks noChangeShapeType="1"/>
                </p:cNvCxnSpPr>
                <p:nvPr/>
              </p:nvCxnSpPr>
              <p:spPr bwMode="auto">
                <a:xfrm>
                  <a:off x="106865738" y="106270425"/>
                  <a:ext cx="261937" cy="26670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34" name="AutoShape 1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06865738" y="106270425"/>
                  <a:ext cx="261937" cy="26670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1" name="Group 11"/>
              <p:cNvGrpSpPr>
                <a:grpSpLocks/>
              </p:cNvGrpSpPr>
              <p:nvPr/>
            </p:nvGrpSpPr>
            <p:grpSpPr bwMode="auto">
              <a:xfrm>
                <a:off x="108526740" y="109419041"/>
                <a:ext cx="271463" cy="271463"/>
                <a:chOff x="106860975" y="106270425"/>
                <a:chExt cx="271463" cy="271463"/>
              </a:xfrm>
            </p:grpSpPr>
            <p:sp>
              <p:nvSpPr>
                <p:cNvPr id="14" name="Rectangle 12"/>
                <p:cNvSpPr>
                  <a:spLocks noChangeArrowheads="1"/>
                </p:cNvSpPr>
                <p:nvPr/>
              </p:nvSpPr>
              <p:spPr bwMode="auto">
                <a:xfrm>
                  <a:off x="106860975" y="106270425"/>
                  <a:ext cx="271463" cy="271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cxnSp>
              <p:nvCxnSpPr>
                <p:cNvPr id="1037" name="AutoShape 13"/>
                <p:cNvCxnSpPr>
                  <a:cxnSpLocks noChangeShapeType="1"/>
                </p:cNvCxnSpPr>
                <p:nvPr/>
              </p:nvCxnSpPr>
              <p:spPr bwMode="auto">
                <a:xfrm>
                  <a:off x="106865738" y="106270425"/>
                  <a:ext cx="261937" cy="26670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38" name="AutoShape 14"/>
                <p:cNvCxnSpPr>
                  <a:cxnSpLocks noChangeShapeType="1"/>
                </p:cNvCxnSpPr>
                <p:nvPr/>
              </p:nvCxnSpPr>
              <p:spPr bwMode="auto">
                <a:xfrm flipH="1">
                  <a:off x="106865738" y="106270425"/>
                  <a:ext cx="261937" cy="26670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2" name="Rectangle 15"/>
              <p:cNvSpPr>
                <a:spLocks noChangeArrowheads="1"/>
              </p:cNvSpPr>
              <p:nvPr/>
            </p:nvSpPr>
            <p:spPr bwMode="auto">
              <a:xfrm>
                <a:off x="108368341" y="109700891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40" name="AutoShape 16"/>
              <p:cNvCxnSpPr>
                <a:cxnSpLocks noChangeShapeType="1"/>
              </p:cNvCxnSpPr>
              <p:nvPr/>
            </p:nvCxnSpPr>
            <p:spPr bwMode="auto">
              <a:xfrm>
                <a:off x="108380248" y="109700891"/>
                <a:ext cx="261937" cy="266700"/>
              </a:xfrm>
              <a:prstGeom prst="straightConnector1">
                <a:avLst/>
              </a:prstGeom>
              <a:noFill/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1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08377867" y="109700891"/>
                <a:ext cx="261937" cy="266700"/>
              </a:xfrm>
              <a:prstGeom prst="straightConnector1">
                <a:avLst/>
              </a:prstGeom>
              <a:noFill/>
              <a:ln w="3810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09130794" y="109484817"/>
                <a:ext cx="2726062" cy="487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altLang="nl-NL" sz="4400" b="0" i="1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Betty Noir" panose="020B0603050302020204" pitchFamily="34" charset="0"/>
                  </a:rPr>
                  <a:t>Historisch Breda</a:t>
                </a:r>
                <a:endParaRPr kumimoji="0" lang="nl-NL" altLang="nl-NL" sz="4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08356400" y="105737025"/>
              <a:ext cx="1047750" cy="51435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</a:bodyPr>
            <a:lstStyle/>
            <a:p>
              <a:pPr algn="ctr" rtl="0">
                <a:buNone/>
              </a:pPr>
              <a:r>
                <a:rPr lang="nl-NL" sz="3600" b="1" kern="10" spc="0" smtClean="0">
                  <a:ln w="15875">
                    <a:solidFill>
                      <a:srgbClr val="1F497D"/>
                    </a:solidFill>
                    <a:round/>
                    <a:headEnd/>
                    <a:tailEnd/>
                  </a:ln>
                  <a:solidFill>
                    <a:srgbClr val="00B0F0"/>
                  </a:solidFill>
                  <a:effectLst/>
                  <a:latin typeface="Alamain" panose="020B0603050302020204" pitchFamily="34" charset="0"/>
                </a:rPr>
                <a:t>junior</a:t>
              </a:r>
              <a:endParaRPr lang="nl-NL" sz="3600" b="1" kern="10" spc="0">
                <a:ln w="158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endParaRPr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519545" y="5559136"/>
            <a:ext cx="11672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GROTE OF ONZE LIEVE VROUWEKERK</a:t>
            </a:r>
            <a:endParaRPr lang="nl-NL" sz="44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372331" y="3377911"/>
            <a:ext cx="2995612" cy="2181225"/>
            <a:chOff x="107842050" y="106270425"/>
            <a:chExt cx="2995612" cy="2181225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107842050" y="106270425"/>
              <a:ext cx="2152650" cy="2152650"/>
            </a:xfrm>
            <a:prstGeom prst="flowChartSummingJunction">
              <a:avLst/>
            </a:prstGeom>
            <a:solidFill>
              <a:srgbClr val="FF0000"/>
            </a:solidFill>
            <a:ln w="762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auto">
            <a:xfrm>
              <a:off x="109151737" y="106499025"/>
              <a:ext cx="1685925" cy="1685925"/>
            </a:xfrm>
            <a:prstGeom prst="diamond">
              <a:avLst/>
            </a:prstGeom>
            <a:solidFill>
              <a:srgbClr val="0070C0"/>
            </a:solidFill>
            <a:ln w="76200" algn="ctr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09327950" y="106956225"/>
              <a:ext cx="1095375" cy="74295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1587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FadeLeft">
                <a:avLst>
                  <a:gd name="adj" fmla="val 33333"/>
                </a:avLst>
              </a:prstTxWarp>
            </a:bodyPr>
            <a:lstStyle/>
            <a:p>
              <a:pPr algn="ctr" rtl="0">
                <a:buNone/>
              </a:pPr>
              <a:r>
                <a:rPr lang="nl-NL" sz="3600" b="1" kern="10" spc="0" smtClean="0">
                  <a:ln>
                    <a:noFill/>
                  </a:ln>
                  <a:solidFill>
                    <a:srgbClr val="EEECE1"/>
                  </a:solidFill>
                  <a:effectLst/>
                  <a:latin typeface="Quicksand" panose="02070303000000060000" pitchFamily="18" charset="0"/>
                </a:rPr>
                <a:t>bredaos</a:t>
              </a:r>
            </a:p>
            <a:p>
              <a:pPr algn="ctr" rtl="0">
                <a:buNone/>
              </a:pPr>
              <a:r>
                <a:rPr lang="nl-NL" sz="3600" b="1" kern="10" spc="0" smtClean="0">
                  <a:ln>
                    <a:noFill/>
                  </a:ln>
                  <a:solidFill>
                    <a:srgbClr val="EEECE1"/>
                  </a:solidFill>
                  <a:effectLst/>
                  <a:latin typeface="Quicksand" panose="02070303000000060000" pitchFamily="18" charset="0"/>
                </a:rPr>
                <a:t>kwartierke</a:t>
              </a:r>
              <a:endParaRPr lang="nl-NL" sz="3600" b="1" kern="10" spc="0">
                <a:ln>
                  <a:noFill/>
                </a:ln>
                <a:solidFill>
                  <a:srgbClr val="EEECE1"/>
                </a:solidFill>
                <a:effectLst/>
                <a:latin typeface="Quicksand" panose="02070303000000060000" pitchFamily="18" charset="0"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110194725" y="108042075"/>
              <a:ext cx="538162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nl-NL" sz="2200" b="1" dirty="0" smtClean="0">
                  <a:solidFill>
                    <a:srgbClr val="FF0000"/>
                  </a:solidFill>
                  <a:latin typeface="Quicksand" panose="02070303000000060000" pitchFamily="18" charset="0"/>
                </a:rPr>
                <a:t>10</a:t>
              </a:r>
              <a:endParaRPr kumimoji="0" lang="nl-NL" alt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0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err="1" smtClean="0">
                <a:solidFill>
                  <a:schemeClr val="bg1"/>
                </a:solidFill>
                <a:latin typeface="Quicksand" panose="02070303000000060000" pitchFamily="18" charset="0"/>
              </a:rPr>
              <a:t>zitterkes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787" y="1437232"/>
            <a:ext cx="1680535" cy="126040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788" y="5233921"/>
            <a:ext cx="1680531" cy="126039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85291" y="3309225"/>
            <a:ext cx="1697551" cy="1273163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08395" y="5198129"/>
            <a:ext cx="1713727" cy="1285295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450" y="3337507"/>
            <a:ext cx="1675388" cy="1256541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22553" y="1422347"/>
            <a:ext cx="1697547" cy="127316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27561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Christoffel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8849" y="1769197"/>
            <a:ext cx="5637648" cy="42282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1" y="1567364"/>
            <a:ext cx="7068657" cy="46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toren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11" y="1566369"/>
            <a:ext cx="5793379" cy="4345034"/>
          </a:xfrm>
          <a:prstGeom prst="rect">
            <a:avLst/>
          </a:prstGeom>
        </p:spPr>
      </p:pic>
      <p:pic>
        <p:nvPicPr>
          <p:cNvPr id="1028" name="Picture 4" descr="https://upload.wikimedia.org/wikipedia/commons/thumb/a/ad/Breda_-_Grote_of_Onze-Lieve-Vrouwekerk_voor_1694.jpg/1024px-Breda_-_Grote_of_Onze-Lieve-Vrouwekerk_voor_16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2" y="2091517"/>
            <a:ext cx="5666962" cy="46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toren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94" y="1262582"/>
            <a:ext cx="7237143" cy="537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026228" y="218297"/>
            <a:ext cx="10165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toren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3537" y="1731059"/>
            <a:ext cx="5693106" cy="426982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64" y="1019418"/>
            <a:ext cx="3798516" cy="2658963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086" y="1019419"/>
            <a:ext cx="3131209" cy="5693107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64" y="3914425"/>
            <a:ext cx="3798461" cy="27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einde </a:t>
            </a:r>
            <a:r>
              <a:rPr lang="nl-NL" sz="3200" dirty="0" err="1" smtClean="0">
                <a:solidFill>
                  <a:schemeClr val="bg1"/>
                </a:solidFill>
                <a:latin typeface="Quicksand" panose="02070303000000060000" pitchFamily="18" charset="0"/>
              </a:rPr>
              <a:t>bredaos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 </a:t>
            </a:r>
            <a:r>
              <a:rPr lang="nl-NL" sz="3200" dirty="0" err="1" smtClean="0">
                <a:solidFill>
                  <a:schemeClr val="bg1"/>
                </a:solidFill>
                <a:latin typeface="Quicksand" panose="02070303000000060000" pitchFamily="18" charset="0"/>
              </a:rPr>
              <a:t>kwartierke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 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10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6103088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© </a:t>
            </a:r>
            <a:r>
              <a:rPr lang="nl-NL" sz="10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2021 </a:t>
            </a:r>
            <a:r>
              <a:rPr lang="nl-NL" sz="10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Gerald Dalinghaus</a:t>
            </a:r>
            <a:endParaRPr lang="nl-NL" sz="10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050" name="Picture 2" descr="Bre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"/>
          <a:stretch/>
        </p:blipFill>
        <p:spPr bwMode="auto">
          <a:xfrm>
            <a:off x="4433777" y="930398"/>
            <a:ext cx="3331329" cy="49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59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Jan I van Polanen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01" y="1193190"/>
            <a:ext cx="6985143" cy="536994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" b="4686"/>
          <a:stretch/>
        </p:blipFill>
        <p:spPr>
          <a:xfrm>
            <a:off x="7595755" y="1189850"/>
            <a:ext cx="4346036" cy="537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>
                <a:solidFill>
                  <a:schemeClr val="bg1"/>
                </a:solidFill>
                <a:latin typeface="Quicksand" panose="02070303000000060000" pitchFamily="18" charset="0"/>
              </a:rPr>
              <a:t>b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ouwontwikkeling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54" y="1146746"/>
            <a:ext cx="9012426" cy="562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1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>
                <a:solidFill>
                  <a:schemeClr val="bg1"/>
                </a:solidFill>
                <a:latin typeface="Quicksand" panose="02070303000000060000" pitchFamily="18" charset="0"/>
              </a:rPr>
              <a:t>g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rafmonumenten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8885" y="1860486"/>
            <a:ext cx="5555672" cy="416675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84" y="2495845"/>
            <a:ext cx="3861386" cy="2896039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2573" y="2495842"/>
            <a:ext cx="3861389" cy="289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0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>
                <a:solidFill>
                  <a:schemeClr val="bg1"/>
                </a:solidFill>
                <a:latin typeface="Quicksand" panose="02070303000000060000" pitchFamily="18" charset="0"/>
              </a:rPr>
              <a:t>g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rafmonumenten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4946" y="1909328"/>
            <a:ext cx="5465618" cy="409921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7087" y="2704231"/>
            <a:ext cx="3345873" cy="250940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9375" y="1909328"/>
            <a:ext cx="5465619" cy="409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1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>
                <a:solidFill>
                  <a:schemeClr val="bg1"/>
                </a:solidFill>
                <a:latin typeface="Quicksand" panose="02070303000000060000" pitchFamily="18" charset="0"/>
              </a:rPr>
              <a:t>g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rafmonumenten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2865395" y="5528930"/>
            <a:ext cx="1339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1534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r="15349"/>
          <a:stretch/>
        </p:blipFill>
        <p:spPr>
          <a:xfrm rot="5400000">
            <a:off x="8798257" y="1136965"/>
            <a:ext cx="2560876" cy="25026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3547" y="1797392"/>
            <a:ext cx="5516218" cy="4137163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8839" y="1660498"/>
            <a:ext cx="4421068" cy="3315801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602" y="3797319"/>
            <a:ext cx="3726189" cy="28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0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>
                <a:solidFill>
                  <a:schemeClr val="bg1"/>
                </a:solidFill>
                <a:latin typeface="Quicksand" panose="02070303000000060000" pitchFamily="18" charset="0"/>
              </a:rPr>
              <a:t>k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apellen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5834" y="1019420"/>
            <a:ext cx="4281866" cy="32114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4765" y="1702767"/>
            <a:ext cx="5642315" cy="423173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09454" y="3158838"/>
            <a:ext cx="4641273" cy="348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>
                <a:solidFill>
                  <a:schemeClr val="bg1"/>
                </a:solidFill>
                <a:latin typeface="Quicksand" panose="02070303000000060000" pitchFamily="18" charset="0"/>
              </a:rPr>
              <a:t>d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oopvont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6255" y="1651123"/>
            <a:ext cx="5765801" cy="432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8102" y="347640"/>
            <a:ext cx="2070244" cy="320560"/>
            <a:chOff x="107975828" y="109371454"/>
            <a:chExt cx="4183387" cy="6477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108840014" y="109371454"/>
              <a:ext cx="3319201" cy="647700"/>
            </a:xfrm>
            <a:prstGeom prst="parallelogram">
              <a:avLst>
                <a:gd name="adj" fmla="val 41163"/>
              </a:avLst>
            </a:pr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07975828" y="109371454"/>
              <a:ext cx="1066800" cy="6477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317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8222503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3" name="AutoShape 9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4" name="AutoShape 10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08526740" y="109419041"/>
              <a:ext cx="271463" cy="271463"/>
              <a:chOff x="106860975" y="106270425"/>
              <a:chExt cx="271463" cy="271463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06860975" y="106270425"/>
                <a:ext cx="271463" cy="271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cxnSp>
            <p:nvCxnSpPr>
              <p:cNvPr id="1037" name="AutoShape 13"/>
              <p:cNvCxnSpPr>
                <a:cxnSpLocks noChangeShapeType="1"/>
              </p:cNvCxnSpPr>
              <p:nvPr/>
            </p:nvCxnSpPr>
            <p:spPr bwMode="auto">
              <a:xfrm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8" name="AutoShape 14"/>
              <p:cNvCxnSpPr>
                <a:cxnSpLocks noChangeShapeType="1"/>
              </p:cNvCxnSpPr>
              <p:nvPr/>
            </p:nvCxnSpPr>
            <p:spPr bwMode="auto">
              <a:xfrm flipH="1">
                <a:off x="106865738" y="106270425"/>
                <a:ext cx="261937" cy="266700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108368341" y="109700891"/>
              <a:ext cx="271463" cy="271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>
              <a:off x="108380248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</p:cNvCxnSpPr>
            <p:nvPr/>
          </p:nvCxnSpPr>
          <p:spPr bwMode="auto">
            <a:xfrm flipH="1">
              <a:off x="108377867" y="109700891"/>
              <a:ext cx="261937" cy="266700"/>
            </a:xfrm>
            <a:prstGeom prst="straightConnector1">
              <a:avLst/>
            </a:prstGeom>
            <a:noFill/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08962229" y="109408846"/>
              <a:ext cx="3074769" cy="48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nl-NL" sz="1400" b="0" i="1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Betty Noir" panose="020B0603050302020204" pitchFamily="34" charset="0"/>
                </a:rPr>
                <a:t>Historisch Breda</a:t>
              </a:r>
              <a:endParaRPr kumimoji="0" lang="nl-NL" alt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1111474" y="582494"/>
            <a:ext cx="708625" cy="3479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>
              <a:buNone/>
            </a:pPr>
            <a:r>
              <a:rPr lang="nl-NL" sz="3600" b="1" kern="10" spc="0" dirty="0" smtClean="0">
                <a:ln w="31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/>
                <a:latin typeface="Alamain" panose="020B0603050302020204" pitchFamily="34" charset="0"/>
              </a:rPr>
              <a:t>junior</a:t>
            </a:r>
            <a:endParaRPr lang="nl-NL" sz="3600" b="1" kern="10" spc="0" dirty="0">
              <a:ln w="3175">
                <a:solidFill>
                  <a:srgbClr val="1F497D"/>
                </a:solidFill>
                <a:round/>
                <a:headEnd/>
                <a:tailEnd/>
              </a:ln>
              <a:solidFill>
                <a:srgbClr val="00B0F0"/>
              </a:solidFill>
              <a:effectLst/>
              <a:latin typeface="Alamain" panose="020B06030503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593306" y="218297"/>
            <a:ext cx="934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200" dirty="0">
                <a:solidFill>
                  <a:schemeClr val="bg1"/>
                </a:solidFill>
                <a:latin typeface="Quicksand" panose="02070303000000060000" pitchFamily="18" charset="0"/>
              </a:rPr>
              <a:t>o</a:t>
            </a:r>
            <a:r>
              <a:rPr lang="nl-NL" sz="3200" dirty="0" smtClean="0">
                <a:solidFill>
                  <a:schemeClr val="bg1"/>
                </a:solidFill>
                <a:latin typeface="Quicksand" panose="02070303000000060000" pitchFamily="18" charset="0"/>
              </a:rPr>
              <a:t>rgel</a:t>
            </a:r>
            <a:endParaRPr lang="nl-NL" sz="3200" dirty="0">
              <a:solidFill>
                <a:schemeClr val="bg1"/>
              </a:solidFill>
              <a:latin typeface="Quicksand" panose="02070303000000060000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886" y="1650564"/>
            <a:ext cx="5761347" cy="432101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6935" y="1650564"/>
            <a:ext cx="5761347" cy="432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81</Words>
  <Application>Microsoft Office PowerPoint</Application>
  <PresentationFormat>Breedbeeld</PresentationFormat>
  <Paragraphs>51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Alamain</vt:lpstr>
      <vt:lpstr>Arial</vt:lpstr>
      <vt:lpstr>Betty Noir</vt:lpstr>
      <vt:lpstr>Calibri</vt:lpstr>
      <vt:lpstr>Calibri Light</vt:lpstr>
      <vt:lpstr>Quicksand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Gerald Dalinghaus</dc:creator>
  <cp:lastModifiedBy>Gerald Dalinghaus</cp:lastModifiedBy>
  <cp:revision>105</cp:revision>
  <dcterms:created xsi:type="dcterms:W3CDTF">2020-10-19T11:01:45Z</dcterms:created>
  <dcterms:modified xsi:type="dcterms:W3CDTF">2021-01-17T16:59:59Z</dcterms:modified>
</cp:coreProperties>
</file>