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2940050" y="5579918"/>
            <a:ext cx="9348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ONTSTAAN VAN BREDA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75926" y="3099028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Quicksand" panose="02070303000000060000" pitchFamily="18" charset="0"/>
                </a:rPr>
                <a:t>1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rond 10.000 v. Chr.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86" y="1146746"/>
            <a:ext cx="9168632" cy="54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4000-1500 v. Chr.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/>
          <a:srcRect t="11874" b="4829"/>
          <a:stretch/>
        </p:blipFill>
        <p:spPr>
          <a:xfrm>
            <a:off x="400175" y="1146746"/>
            <a:ext cx="6938663" cy="545607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17" y="2263164"/>
            <a:ext cx="4297647" cy="32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vanaf 900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b="16124"/>
          <a:stretch/>
        </p:blipFill>
        <p:spPr>
          <a:xfrm>
            <a:off x="2688265" y="1063256"/>
            <a:ext cx="6858000" cy="5619356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570921" y="2413591"/>
            <a:ext cx="1456660" cy="616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4359349" y="3179135"/>
            <a:ext cx="616688" cy="1796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3849" y="2694270"/>
            <a:ext cx="3143103" cy="235732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9859" y="1713689"/>
            <a:ext cx="3140174" cy="235513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2662" y="4723539"/>
            <a:ext cx="2355132" cy="17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1100-1125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54" y="1019420"/>
            <a:ext cx="9119130" cy="56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23 juni 1252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633" y="1072583"/>
            <a:ext cx="5952708" cy="561935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3" y="2324149"/>
            <a:ext cx="4394675" cy="31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</Words>
  <Application>Microsoft Office PowerPoint</Application>
  <PresentationFormat>Breedbeeld</PresentationFormat>
  <Paragraphs>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8</cp:revision>
  <dcterms:created xsi:type="dcterms:W3CDTF">2020-10-19T11:01:45Z</dcterms:created>
  <dcterms:modified xsi:type="dcterms:W3CDTF">2020-10-20T15:04:23Z</dcterms:modified>
</cp:coreProperties>
</file>